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65" r:id="rId5"/>
    <p:sldId id="363" r:id="rId6"/>
    <p:sldId id="268" r:id="rId7"/>
    <p:sldId id="367" r:id="rId8"/>
    <p:sldId id="365" r:id="rId9"/>
    <p:sldId id="364" r:id="rId10"/>
    <p:sldId id="267" r:id="rId11"/>
    <p:sldId id="366" r:id="rId12"/>
    <p:sldId id="266" r:id="rId13"/>
    <p:sldId id="269" r:id="rId14"/>
    <p:sldId id="270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F07C68-F764-C778-94D7-E479F817F062}" name="Sara Davidson" initials="SD" userId="S::sara@mobietrain.com::b7f78414-f9a2-4e03-b300-832192c12a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E1A"/>
    <a:srgbClr val="454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 Rey Reviriego" userId="S::elisa@mobietrain.com::d240bf85-c7e4-4d62-abc0-86bf12944439" providerId="AD" clId="Web-{6961F296-9C43-4FFD-92A5-84D0179846A8}"/>
    <pc:docChg chg="modSld">
      <pc:chgData name="Elisa Rey Reviriego" userId="S::elisa@mobietrain.com::d240bf85-c7e4-4d62-abc0-86bf12944439" providerId="AD" clId="Web-{6961F296-9C43-4FFD-92A5-84D0179846A8}" dt="2022-11-25T16:34:51.099" v="677" actId="1076"/>
      <pc:docMkLst>
        <pc:docMk/>
      </pc:docMkLst>
      <pc:sldChg chg="modSp">
        <pc:chgData name="Elisa Rey Reviriego" userId="S::elisa@mobietrain.com::d240bf85-c7e4-4d62-abc0-86bf12944439" providerId="AD" clId="Web-{6961F296-9C43-4FFD-92A5-84D0179846A8}" dt="2022-11-25T16:30:40.793" v="548" actId="20577"/>
        <pc:sldMkLst>
          <pc:docMk/>
          <pc:sldMk cId="855301344" sldId="265"/>
        </pc:sldMkLst>
        <pc:spChg chg="mod">
          <ac:chgData name="Elisa Rey Reviriego" userId="S::elisa@mobietrain.com::d240bf85-c7e4-4d62-abc0-86bf12944439" providerId="AD" clId="Web-{6961F296-9C43-4FFD-92A5-84D0179846A8}" dt="2022-11-25T16:30:40.793" v="548" actId="20577"/>
          <ac:spMkLst>
            <pc:docMk/>
            <pc:sldMk cId="855301344" sldId="265"/>
            <ac:spMk id="2" creationId="{5E4D59F3-190D-69D9-B6BC-4B631D6AEA5A}"/>
          </ac:spMkLst>
        </pc:spChg>
      </pc:sldChg>
      <pc:sldChg chg="modSp">
        <pc:chgData name="Elisa Rey Reviriego" userId="S::elisa@mobietrain.com::d240bf85-c7e4-4d62-abc0-86bf12944439" providerId="AD" clId="Web-{6961F296-9C43-4FFD-92A5-84D0179846A8}" dt="2022-11-25T16:29:47.050" v="425" actId="20577"/>
        <pc:sldMkLst>
          <pc:docMk/>
          <pc:sldMk cId="966209447" sldId="267"/>
        </pc:sldMkLst>
        <pc:spChg chg="mod">
          <ac:chgData name="Elisa Rey Reviriego" userId="S::elisa@mobietrain.com::d240bf85-c7e4-4d62-abc0-86bf12944439" providerId="AD" clId="Web-{6961F296-9C43-4FFD-92A5-84D0179846A8}" dt="2022-11-25T16:29:47.050" v="425" actId="20577"/>
          <ac:spMkLst>
            <pc:docMk/>
            <pc:sldMk cId="966209447" sldId="267"/>
            <ac:spMk id="4" creationId="{7F7216B2-9146-616B-71B0-DD61D3FBC84B}"/>
          </ac:spMkLst>
        </pc:spChg>
        <pc:spChg chg="mod">
          <ac:chgData name="Elisa Rey Reviriego" userId="S::elisa@mobietrain.com::d240bf85-c7e4-4d62-abc0-86bf12944439" providerId="AD" clId="Web-{6961F296-9C43-4FFD-92A5-84D0179846A8}" dt="2022-11-25T16:29:21.127" v="360" actId="20577"/>
          <ac:spMkLst>
            <pc:docMk/>
            <pc:sldMk cId="966209447" sldId="267"/>
            <ac:spMk id="5" creationId="{EAE3ECF0-7F63-4BDC-6E63-C70A14DBDE11}"/>
          </ac:spMkLst>
        </pc:spChg>
      </pc:sldChg>
      <pc:sldChg chg="modSp">
        <pc:chgData name="Elisa Rey Reviriego" userId="S::elisa@mobietrain.com::d240bf85-c7e4-4d62-abc0-86bf12944439" providerId="AD" clId="Web-{6961F296-9C43-4FFD-92A5-84D0179846A8}" dt="2022-11-25T16:30:02.760" v="509" actId="20577"/>
        <pc:sldMkLst>
          <pc:docMk/>
          <pc:sldMk cId="841278666" sldId="268"/>
        </pc:sldMkLst>
        <pc:spChg chg="mod">
          <ac:chgData name="Elisa Rey Reviriego" userId="S::elisa@mobietrain.com::d240bf85-c7e4-4d62-abc0-86bf12944439" providerId="AD" clId="Web-{6961F296-9C43-4FFD-92A5-84D0179846A8}" dt="2022-11-25T16:30:02.760" v="509" actId="20577"/>
          <ac:spMkLst>
            <pc:docMk/>
            <pc:sldMk cId="841278666" sldId="268"/>
            <ac:spMk id="5" creationId="{EAE3ECF0-7F63-4BDC-6E63-C70A14DBDE11}"/>
          </ac:spMkLst>
        </pc:spChg>
      </pc:sldChg>
      <pc:sldChg chg="modSp">
        <pc:chgData name="Elisa Rey Reviriego" userId="S::elisa@mobietrain.com::d240bf85-c7e4-4d62-abc0-86bf12944439" providerId="AD" clId="Web-{6961F296-9C43-4FFD-92A5-84D0179846A8}" dt="2022-11-25T16:34:51.099" v="677" actId="1076"/>
        <pc:sldMkLst>
          <pc:docMk/>
          <pc:sldMk cId="4005693551" sldId="363"/>
        </pc:sldMkLst>
        <pc:spChg chg="mod">
          <ac:chgData name="Elisa Rey Reviriego" userId="S::elisa@mobietrain.com::d240bf85-c7e4-4d62-abc0-86bf12944439" providerId="AD" clId="Web-{6961F296-9C43-4FFD-92A5-84D0179846A8}" dt="2022-11-25T16:34:51.099" v="677" actId="1076"/>
          <ac:spMkLst>
            <pc:docMk/>
            <pc:sldMk cId="4005693551" sldId="363"/>
            <ac:spMk id="37" creationId="{71D90873-3AAD-B84B-B36C-7D89E61A0B07}"/>
          </ac:spMkLst>
        </pc:spChg>
        <pc:spChg chg="mod">
          <ac:chgData name="Elisa Rey Reviriego" userId="S::elisa@mobietrain.com::d240bf85-c7e4-4d62-abc0-86bf12944439" providerId="AD" clId="Web-{6961F296-9C43-4FFD-92A5-84D0179846A8}" dt="2022-11-25T16:30:08.557" v="519" actId="20577"/>
          <ac:spMkLst>
            <pc:docMk/>
            <pc:sldMk cId="4005693551" sldId="363"/>
            <ac:spMk id="39" creationId="{15C9E327-4C7F-3F40-B4C7-32D110AAEE3F}"/>
          </ac:spMkLst>
        </pc:spChg>
      </pc:sldChg>
      <pc:sldChg chg="modSp">
        <pc:chgData name="Elisa Rey Reviriego" userId="S::elisa@mobietrain.com::d240bf85-c7e4-4d62-abc0-86bf12944439" providerId="AD" clId="Web-{6961F296-9C43-4FFD-92A5-84D0179846A8}" dt="2022-11-25T16:29:50.457" v="442" actId="20577"/>
        <pc:sldMkLst>
          <pc:docMk/>
          <pc:sldMk cId="3291223473" sldId="364"/>
        </pc:sldMkLst>
        <pc:spChg chg="mod">
          <ac:chgData name="Elisa Rey Reviriego" userId="S::elisa@mobietrain.com::d240bf85-c7e4-4d62-abc0-86bf12944439" providerId="AD" clId="Web-{6961F296-9C43-4FFD-92A5-84D0179846A8}" dt="2022-11-25T16:29:50.457" v="442" actId="20577"/>
          <ac:spMkLst>
            <pc:docMk/>
            <pc:sldMk cId="3291223473" sldId="364"/>
            <ac:spMk id="5" creationId="{EAE3ECF0-7F63-4BDC-6E63-C70A14DBDE11}"/>
          </ac:spMkLst>
        </pc:spChg>
      </pc:sldChg>
      <pc:sldChg chg="modSp">
        <pc:chgData name="Elisa Rey Reviriego" userId="S::elisa@mobietrain.com::d240bf85-c7e4-4d62-abc0-86bf12944439" providerId="AD" clId="Web-{6961F296-9C43-4FFD-92A5-84D0179846A8}" dt="2022-11-25T16:29:52.988" v="475" actId="20577"/>
        <pc:sldMkLst>
          <pc:docMk/>
          <pc:sldMk cId="1300854317" sldId="365"/>
        </pc:sldMkLst>
        <pc:spChg chg="mod">
          <ac:chgData name="Elisa Rey Reviriego" userId="S::elisa@mobietrain.com::d240bf85-c7e4-4d62-abc0-86bf12944439" providerId="AD" clId="Web-{6961F296-9C43-4FFD-92A5-84D0179846A8}" dt="2022-11-25T16:29:52.988" v="475" actId="20577"/>
          <ac:spMkLst>
            <pc:docMk/>
            <pc:sldMk cId="1300854317" sldId="365"/>
            <ac:spMk id="5" creationId="{EAE3ECF0-7F63-4BDC-6E63-C70A14DBDE11}"/>
          </ac:spMkLst>
        </pc:spChg>
      </pc:sldChg>
      <pc:sldChg chg="modSp">
        <pc:chgData name="Elisa Rey Reviriego" userId="S::elisa@mobietrain.com::d240bf85-c7e4-4d62-abc0-86bf12944439" providerId="AD" clId="Web-{6961F296-9C43-4FFD-92A5-84D0179846A8}" dt="2022-11-25T16:29:33.362" v="406" actId="20577"/>
        <pc:sldMkLst>
          <pc:docMk/>
          <pc:sldMk cId="2336499344" sldId="366"/>
        </pc:sldMkLst>
        <pc:spChg chg="mod">
          <ac:chgData name="Elisa Rey Reviriego" userId="S::elisa@mobietrain.com::d240bf85-c7e4-4d62-abc0-86bf12944439" providerId="AD" clId="Web-{6961F296-9C43-4FFD-92A5-84D0179846A8}" dt="2022-11-25T16:29:33.362" v="406" actId="20577"/>
          <ac:spMkLst>
            <pc:docMk/>
            <pc:sldMk cId="2336499344" sldId="366"/>
            <ac:spMk id="4" creationId="{7F7216B2-9146-616B-71B0-DD61D3FBC84B}"/>
          </ac:spMkLst>
        </pc:spChg>
      </pc:sldChg>
      <pc:sldChg chg="modSp">
        <pc:chgData name="Elisa Rey Reviriego" userId="S::elisa@mobietrain.com::d240bf85-c7e4-4d62-abc0-86bf12944439" providerId="AD" clId="Web-{6961F296-9C43-4FFD-92A5-84D0179846A8}" dt="2022-11-25T16:29:58.463" v="496" actId="20577"/>
        <pc:sldMkLst>
          <pc:docMk/>
          <pc:sldMk cId="1106189050" sldId="367"/>
        </pc:sldMkLst>
        <pc:spChg chg="mod">
          <ac:chgData name="Elisa Rey Reviriego" userId="S::elisa@mobietrain.com::d240bf85-c7e4-4d62-abc0-86bf12944439" providerId="AD" clId="Web-{6961F296-9C43-4FFD-92A5-84D0179846A8}" dt="2022-11-25T16:29:58.463" v="496" actId="20577"/>
          <ac:spMkLst>
            <pc:docMk/>
            <pc:sldMk cId="1106189050" sldId="367"/>
            <ac:spMk id="2" creationId="{DB56CA4A-2A2C-5B9C-8F4D-BD403DC8B947}"/>
          </ac:spMkLst>
        </pc:spChg>
      </pc:sldChg>
    </pc:docChg>
  </pc:docChgLst>
  <pc:docChgLst>
    <pc:chgData name="Michaël Jacobs" userId="S::michael.jacobs@mobietrain.com::b25308b0-d60f-459d-a3a1-23b1b14281d8" providerId="AD" clId="Web-{F81A3773-DF77-91D3-1754-3154B65EBC4F}"/>
    <pc:docChg chg="modSld">
      <pc:chgData name="Michaël Jacobs" userId="S::michael.jacobs@mobietrain.com::b25308b0-d60f-459d-a3a1-23b1b14281d8" providerId="AD" clId="Web-{F81A3773-DF77-91D3-1754-3154B65EBC4F}" dt="2022-11-10T14:24:26.133" v="0"/>
      <pc:docMkLst>
        <pc:docMk/>
      </pc:docMkLst>
      <pc:sldChg chg="delSp">
        <pc:chgData name="Michaël Jacobs" userId="S::michael.jacobs@mobietrain.com::b25308b0-d60f-459d-a3a1-23b1b14281d8" providerId="AD" clId="Web-{F81A3773-DF77-91D3-1754-3154B65EBC4F}" dt="2022-11-10T14:24:26.133" v="0"/>
        <pc:sldMkLst>
          <pc:docMk/>
          <pc:sldMk cId="3291223473" sldId="364"/>
        </pc:sldMkLst>
        <pc:spChg chg="del">
          <ac:chgData name="Michaël Jacobs" userId="S::michael.jacobs@mobietrain.com::b25308b0-d60f-459d-a3a1-23b1b14281d8" providerId="AD" clId="Web-{F81A3773-DF77-91D3-1754-3154B65EBC4F}" dt="2022-11-10T14:24:26.133" v="0"/>
          <ac:spMkLst>
            <pc:docMk/>
            <pc:sldMk cId="3291223473" sldId="364"/>
            <ac:spMk id="4" creationId="{7F7216B2-9146-616B-71B0-DD61D3FBC84B}"/>
          </ac:spMkLst>
        </pc:spChg>
      </pc:sldChg>
    </pc:docChg>
  </pc:docChgLst>
  <pc:docChgLst>
    <pc:chgData name="Michaël Jacobs" userId="S::michael.jacobs@mobietrain.com::b25308b0-d60f-459d-a3a1-23b1b14281d8" providerId="AD" clId="Web-{08905906-AB97-40F4-960A-2F7B5071141D}"/>
    <pc:docChg chg="modSld">
      <pc:chgData name="Michaël Jacobs" userId="S::michael.jacobs@mobietrain.com::b25308b0-d60f-459d-a3a1-23b1b14281d8" providerId="AD" clId="Web-{08905906-AB97-40F4-960A-2F7B5071141D}" dt="2022-11-14T10:15:08.077" v="68"/>
      <pc:docMkLst>
        <pc:docMk/>
      </pc:docMkLst>
      <pc:sldChg chg="modSp">
        <pc:chgData name="Michaël Jacobs" userId="S::michael.jacobs@mobietrain.com::b25308b0-d60f-459d-a3a1-23b1b14281d8" providerId="AD" clId="Web-{08905906-AB97-40F4-960A-2F7B5071141D}" dt="2022-11-14T10:10:51.772" v="6" actId="14100"/>
        <pc:sldMkLst>
          <pc:docMk/>
          <pc:sldMk cId="841278666" sldId="268"/>
        </pc:sldMkLst>
        <pc:picChg chg="mod">
          <ac:chgData name="Michaël Jacobs" userId="S::michael.jacobs@mobietrain.com::b25308b0-d60f-459d-a3a1-23b1b14281d8" providerId="AD" clId="Web-{08905906-AB97-40F4-960A-2F7B5071141D}" dt="2022-11-14T10:10:51.772" v="6" actId="14100"/>
          <ac:picMkLst>
            <pc:docMk/>
            <pc:sldMk cId="841278666" sldId="268"/>
            <ac:picMk id="3" creationId="{ECB3DA0A-7094-3099-3B1C-A86F38302587}"/>
          </ac:picMkLst>
        </pc:picChg>
      </pc:sldChg>
      <pc:sldChg chg="modSp">
        <pc:chgData name="Michaël Jacobs" userId="S::michael.jacobs@mobietrain.com::b25308b0-d60f-459d-a3a1-23b1b14281d8" providerId="AD" clId="Web-{08905906-AB97-40F4-960A-2F7B5071141D}" dt="2022-11-14T10:14:22.326" v="63" actId="20577"/>
        <pc:sldMkLst>
          <pc:docMk/>
          <pc:sldMk cId="2730699593" sldId="269"/>
        </pc:sldMkLst>
        <pc:spChg chg="mod">
          <ac:chgData name="Michaël Jacobs" userId="S::michael.jacobs@mobietrain.com::b25308b0-d60f-459d-a3a1-23b1b14281d8" providerId="AD" clId="Web-{08905906-AB97-40F4-960A-2F7B5071141D}" dt="2022-11-14T10:14:22.326" v="63" actId="20577"/>
          <ac:spMkLst>
            <pc:docMk/>
            <pc:sldMk cId="2730699593" sldId="269"/>
            <ac:spMk id="4" creationId="{7F7216B2-9146-616B-71B0-DD61D3FBC84B}"/>
          </ac:spMkLst>
        </pc:spChg>
      </pc:sldChg>
      <pc:sldChg chg="modSp">
        <pc:chgData name="Michaël Jacobs" userId="S::michael.jacobs@mobietrain.com::b25308b0-d60f-459d-a3a1-23b1b14281d8" providerId="AD" clId="Web-{08905906-AB97-40F4-960A-2F7B5071141D}" dt="2022-11-14T10:11:50.399" v="16" actId="14100"/>
        <pc:sldMkLst>
          <pc:docMk/>
          <pc:sldMk cId="3480662423" sldId="270"/>
        </pc:sldMkLst>
        <pc:spChg chg="mod">
          <ac:chgData name="Michaël Jacobs" userId="S::michael.jacobs@mobietrain.com::b25308b0-d60f-459d-a3a1-23b1b14281d8" providerId="AD" clId="Web-{08905906-AB97-40F4-960A-2F7B5071141D}" dt="2022-11-14T10:11:48.071" v="15" actId="1076"/>
          <ac:spMkLst>
            <pc:docMk/>
            <pc:sldMk cId="3480662423" sldId="270"/>
            <ac:spMk id="19" creationId="{37A3625C-406C-7E6F-D29F-17FBE4FD6955}"/>
          </ac:spMkLst>
        </pc:spChg>
        <pc:picChg chg="mod">
          <ac:chgData name="Michaël Jacobs" userId="S::michael.jacobs@mobietrain.com::b25308b0-d60f-459d-a3a1-23b1b14281d8" providerId="AD" clId="Web-{08905906-AB97-40F4-960A-2F7B5071141D}" dt="2022-11-14T10:11:42.336" v="14" actId="1076"/>
          <ac:picMkLst>
            <pc:docMk/>
            <pc:sldMk cId="3480662423" sldId="270"/>
            <ac:picMk id="3" creationId="{D16FF83F-435D-3772-DA34-655383EFD3CF}"/>
          </ac:picMkLst>
        </pc:picChg>
        <pc:cxnChg chg="mod">
          <ac:chgData name="Michaël Jacobs" userId="S::michael.jacobs@mobietrain.com::b25308b0-d60f-459d-a3a1-23b1b14281d8" providerId="AD" clId="Web-{08905906-AB97-40F4-960A-2F7B5071141D}" dt="2022-11-14T10:11:50.399" v="16" actId="14100"/>
          <ac:cxnSpMkLst>
            <pc:docMk/>
            <pc:sldMk cId="3480662423" sldId="270"/>
            <ac:cxnSpMk id="12" creationId="{1109D4B8-73A3-F3C7-A53F-8E862477BC8E}"/>
          </ac:cxnSpMkLst>
        </pc:cxnChg>
      </pc:sldChg>
      <pc:sldChg chg="addSp delSp modSp">
        <pc:chgData name="Michaël Jacobs" userId="S::michael.jacobs@mobietrain.com::b25308b0-d60f-459d-a3a1-23b1b14281d8" providerId="AD" clId="Web-{08905906-AB97-40F4-960A-2F7B5071141D}" dt="2022-11-14T10:13:15.871" v="42"/>
        <pc:sldMkLst>
          <pc:docMk/>
          <pc:sldMk cId="1599524307" sldId="272"/>
        </pc:sldMkLst>
        <pc:spChg chg="add mod">
          <ac:chgData name="Michaël Jacobs" userId="S::michael.jacobs@mobietrain.com::b25308b0-d60f-459d-a3a1-23b1b14281d8" providerId="AD" clId="Web-{08905906-AB97-40F4-960A-2F7B5071141D}" dt="2022-11-14T10:12:17.900" v="22" actId="1076"/>
          <ac:spMkLst>
            <pc:docMk/>
            <pc:sldMk cId="1599524307" sldId="272"/>
            <ac:spMk id="12" creationId="{448F8113-8C56-32CD-1C3D-4E469307751C}"/>
          </ac:spMkLst>
        </pc:spChg>
        <pc:spChg chg="del">
          <ac:chgData name="Michaël Jacobs" userId="S::michael.jacobs@mobietrain.com::b25308b0-d60f-459d-a3a1-23b1b14281d8" providerId="AD" clId="Web-{08905906-AB97-40F4-960A-2F7B5071141D}" dt="2022-11-14T10:12:10.384" v="20"/>
          <ac:spMkLst>
            <pc:docMk/>
            <pc:sldMk cId="1599524307" sldId="272"/>
            <ac:spMk id="14" creationId="{E66A186A-E994-B97E-5771-B96B1B319B91}"/>
          </ac:spMkLst>
        </pc:spChg>
        <pc:spChg chg="mod ord">
          <ac:chgData name="Michaël Jacobs" userId="S::michael.jacobs@mobietrain.com::b25308b0-d60f-459d-a3a1-23b1b14281d8" providerId="AD" clId="Web-{08905906-AB97-40F4-960A-2F7B5071141D}" dt="2022-11-14T10:13:00.823" v="40" actId="1076"/>
          <ac:spMkLst>
            <pc:docMk/>
            <pc:sldMk cId="1599524307" sldId="272"/>
            <ac:spMk id="15" creationId="{65B6DB75-BD7A-A5A1-4F7A-3CFFE2C277D2}"/>
          </ac:spMkLst>
        </pc:spChg>
        <pc:picChg chg="add del mod">
          <ac:chgData name="Michaël Jacobs" userId="S::michael.jacobs@mobietrain.com::b25308b0-d60f-459d-a3a1-23b1b14281d8" providerId="AD" clId="Web-{08905906-AB97-40F4-960A-2F7B5071141D}" dt="2022-11-14T10:13:15.871" v="42"/>
          <ac:picMkLst>
            <pc:docMk/>
            <pc:sldMk cId="1599524307" sldId="272"/>
            <ac:picMk id="8" creationId="{79EF4434-E850-1CC6-0CA2-D9BE2024018D}"/>
          </ac:picMkLst>
        </pc:picChg>
        <pc:picChg chg="del">
          <ac:chgData name="Michaël Jacobs" userId="S::michael.jacobs@mobietrain.com::b25308b0-d60f-459d-a3a1-23b1b14281d8" providerId="AD" clId="Web-{08905906-AB97-40F4-960A-2F7B5071141D}" dt="2022-11-14T10:12:06.931" v="17"/>
          <ac:picMkLst>
            <pc:docMk/>
            <pc:sldMk cId="1599524307" sldId="272"/>
            <ac:picMk id="13" creationId="{4D2DF6C4-F1D8-0AC2-EDE2-DA2B67416E13}"/>
          </ac:picMkLst>
        </pc:picChg>
        <pc:cxnChg chg="mod">
          <ac:chgData name="Michaël Jacobs" userId="S::michael.jacobs@mobietrain.com::b25308b0-d60f-459d-a3a1-23b1b14281d8" providerId="AD" clId="Web-{08905906-AB97-40F4-960A-2F7B5071141D}" dt="2022-11-14T10:12:21.744" v="23" actId="14100"/>
          <ac:cxnSpMkLst>
            <pc:docMk/>
            <pc:sldMk cId="1599524307" sldId="272"/>
            <ac:cxnSpMk id="11" creationId="{AD31B66D-5B40-265D-6545-4553B67EB8EE}"/>
          </ac:cxnSpMkLst>
        </pc:cxnChg>
      </pc:sldChg>
      <pc:sldChg chg="addSp delSp modSp">
        <pc:chgData name="Michaël Jacobs" userId="S::michael.jacobs@mobietrain.com::b25308b0-d60f-459d-a3a1-23b1b14281d8" providerId="AD" clId="Web-{08905906-AB97-40F4-960A-2F7B5071141D}" dt="2022-11-14T10:13:35.465" v="49" actId="14100"/>
        <pc:sldMkLst>
          <pc:docMk/>
          <pc:sldMk cId="2441847757" sldId="273"/>
        </pc:sldMkLst>
        <pc:spChg chg="del">
          <ac:chgData name="Michaël Jacobs" userId="S::michael.jacobs@mobietrain.com::b25308b0-d60f-459d-a3a1-23b1b14281d8" providerId="AD" clId="Web-{08905906-AB97-40F4-960A-2F7B5071141D}" dt="2022-11-14T10:12:37.572" v="34"/>
          <ac:spMkLst>
            <pc:docMk/>
            <pc:sldMk cId="2441847757" sldId="273"/>
            <ac:spMk id="14" creationId="{D2A3568B-5700-C867-F61C-5726A6DD2541}"/>
          </ac:spMkLst>
        </pc:spChg>
        <pc:spChg chg="add del mod">
          <ac:chgData name="Michaël Jacobs" userId="S::michael.jacobs@mobietrain.com::b25308b0-d60f-459d-a3a1-23b1b14281d8" providerId="AD" clId="Web-{08905906-AB97-40F4-960A-2F7B5071141D}" dt="2022-11-14T10:12:32.760" v="31"/>
          <ac:spMkLst>
            <pc:docMk/>
            <pc:sldMk cId="2441847757" sldId="273"/>
            <ac:spMk id="16" creationId="{9E5C8EF6-FDC0-3441-298D-02F091629A27}"/>
          </ac:spMkLst>
        </pc:spChg>
        <pc:spChg chg="add mod">
          <ac:chgData name="Michaël Jacobs" userId="S::michael.jacobs@mobietrain.com::b25308b0-d60f-459d-a3a1-23b1b14281d8" providerId="AD" clId="Web-{08905906-AB97-40F4-960A-2F7B5071141D}" dt="2022-11-14T10:13:32.777" v="48" actId="1076"/>
          <ac:spMkLst>
            <pc:docMk/>
            <pc:sldMk cId="2441847757" sldId="273"/>
            <ac:spMk id="20" creationId="{522944A4-1416-8330-406A-95BFBFB92F79}"/>
          </ac:spMkLst>
        </pc:spChg>
        <pc:picChg chg="add del mod">
          <ac:chgData name="Michaël Jacobs" userId="S::michael.jacobs@mobietrain.com::b25308b0-d60f-459d-a3a1-23b1b14281d8" providerId="AD" clId="Web-{08905906-AB97-40F4-960A-2F7B5071141D}" dt="2022-11-14T10:12:32.760" v="32"/>
          <ac:picMkLst>
            <pc:docMk/>
            <pc:sldMk cId="2441847757" sldId="273"/>
            <ac:picMk id="9" creationId="{D209E4D4-50B8-62DF-7113-38DC3C6A1FAF}"/>
          </ac:picMkLst>
        </pc:picChg>
        <pc:picChg chg="add del">
          <ac:chgData name="Michaël Jacobs" userId="S::michael.jacobs@mobietrain.com::b25308b0-d60f-459d-a3a1-23b1b14281d8" providerId="AD" clId="Web-{08905906-AB97-40F4-960A-2F7B5071141D}" dt="2022-11-14T10:13:19.246" v="43"/>
          <ac:picMkLst>
            <pc:docMk/>
            <pc:sldMk cId="2441847757" sldId="273"/>
            <ac:picMk id="13" creationId="{04B52804-A365-697F-B5C6-37F1435BC5D6}"/>
          </ac:picMkLst>
        </pc:picChg>
        <pc:picChg chg="add mod">
          <ac:chgData name="Michaël Jacobs" userId="S::michael.jacobs@mobietrain.com::b25308b0-d60f-459d-a3a1-23b1b14281d8" providerId="AD" clId="Web-{08905906-AB97-40F4-960A-2F7B5071141D}" dt="2022-11-14T10:13:25.246" v="46" actId="1076"/>
          <ac:picMkLst>
            <pc:docMk/>
            <pc:sldMk cId="2441847757" sldId="273"/>
            <ac:picMk id="18" creationId="{02017E51-56C4-FC14-11C9-63C37222BAB6}"/>
          </ac:picMkLst>
        </pc:picChg>
        <pc:cxnChg chg="mod">
          <ac:chgData name="Michaël Jacobs" userId="S::michael.jacobs@mobietrain.com::b25308b0-d60f-459d-a3a1-23b1b14281d8" providerId="AD" clId="Web-{08905906-AB97-40F4-960A-2F7B5071141D}" dt="2022-11-14T10:13:35.465" v="49" actId="14100"/>
          <ac:cxnSpMkLst>
            <pc:docMk/>
            <pc:sldMk cId="2441847757" sldId="273"/>
            <ac:cxnSpMk id="12" creationId="{CC10D519-DB4F-04A3-765E-EA99C15CFBF6}"/>
          </ac:cxnSpMkLst>
        </pc:cxnChg>
      </pc:sldChg>
      <pc:sldChg chg="addSp delSp modSp">
        <pc:chgData name="Michaël Jacobs" userId="S::michael.jacobs@mobietrain.com::b25308b0-d60f-459d-a3a1-23b1b14281d8" providerId="AD" clId="Web-{08905906-AB97-40F4-960A-2F7B5071141D}" dt="2022-11-14T10:15:08.077" v="68"/>
        <pc:sldMkLst>
          <pc:docMk/>
          <pc:sldMk cId="2364012089" sldId="274"/>
        </pc:sldMkLst>
        <pc:spChg chg="add mod">
          <ac:chgData name="Michaël Jacobs" userId="S::michael.jacobs@mobietrain.com::b25308b0-d60f-459d-a3a1-23b1b14281d8" providerId="AD" clId="Web-{08905906-AB97-40F4-960A-2F7B5071141D}" dt="2022-11-14T10:14:04.153" v="57" actId="1076"/>
          <ac:spMkLst>
            <pc:docMk/>
            <pc:sldMk cId="2364012089" sldId="274"/>
            <ac:spMk id="9" creationId="{8D08C2F3-6BE3-BC9E-52B6-E0B9745AF93A}"/>
          </ac:spMkLst>
        </pc:spChg>
        <pc:spChg chg="add del mod">
          <ac:chgData name="Michaël Jacobs" userId="S::michael.jacobs@mobietrain.com::b25308b0-d60f-459d-a3a1-23b1b14281d8" providerId="AD" clId="Web-{08905906-AB97-40F4-960A-2F7B5071141D}" dt="2022-11-14T10:15:08.077" v="68"/>
          <ac:spMkLst>
            <pc:docMk/>
            <pc:sldMk cId="2364012089" sldId="274"/>
            <ac:spMk id="12" creationId="{3297420C-4AA8-74E4-D331-42B00184B7CF}"/>
          </ac:spMkLst>
        </pc:spChg>
        <pc:spChg chg="del">
          <ac:chgData name="Michaël Jacobs" userId="S::michael.jacobs@mobietrain.com::b25308b0-d60f-459d-a3a1-23b1b14281d8" providerId="AD" clId="Web-{08905906-AB97-40F4-960A-2F7B5071141D}" dt="2022-11-14T10:13:46.496" v="51"/>
          <ac:spMkLst>
            <pc:docMk/>
            <pc:sldMk cId="2364012089" sldId="274"/>
            <ac:spMk id="14" creationId="{C6A01962-461E-451D-F87C-6A35F172FE27}"/>
          </ac:spMkLst>
        </pc:spChg>
        <pc:picChg chg="add">
          <ac:chgData name="Michaël Jacobs" userId="S::michael.jacobs@mobietrain.com::b25308b0-d60f-459d-a3a1-23b1b14281d8" providerId="AD" clId="Web-{08905906-AB97-40F4-960A-2F7B5071141D}" dt="2022-11-14T10:13:46.811" v="52"/>
          <ac:picMkLst>
            <pc:docMk/>
            <pc:sldMk cId="2364012089" sldId="274"/>
            <ac:picMk id="7" creationId="{436AF0A7-6F40-011D-ACFF-AAC53405A713}"/>
          </ac:picMkLst>
        </pc:picChg>
        <pc:picChg chg="del">
          <ac:chgData name="Michaël Jacobs" userId="S::michael.jacobs@mobietrain.com::b25308b0-d60f-459d-a3a1-23b1b14281d8" providerId="AD" clId="Web-{08905906-AB97-40F4-960A-2F7B5071141D}" dt="2022-11-14T10:13:44.653" v="50"/>
          <ac:picMkLst>
            <pc:docMk/>
            <pc:sldMk cId="2364012089" sldId="274"/>
            <ac:picMk id="13" creationId="{EF884228-5D3E-EE93-374D-EE4F4C08C05B}"/>
          </ac:picMkLst>
        </pc:picChg>
        <pc:cxnChg chg="mod">
          <ac:chgData name="Michaël Jacobs" userId="S::michael.jacobs@mobietrain.com::b25308b0-d60f-459d-a3a1-23b1b14281d8" providerId="AD" clId="Web-{08905906-AB97-40F4-960A-2F7B5071141D}" dt="2022-11-14T10:13:56.904" v="55" actId="14100"/>
          <ac:cxnSpMkLst>
            <pc:docMk/>
            <pc:sldMk cId="2364012089" sldId="274"/>
            <ac:cxnSpMk id="11" creationId="{00CF4567-45C6-A50D-8F01-5E84568BFFEE}"/>
          </ac:cxnSpMkLst>
        </pc:cxnChg>
      </pc:sldChg>
      <pc:sldChg chg="modSp">
        <pc:chgData name="Michaël Jacobs" userId="S::michael.jacobs@mobietrain.com::b25308b0-d60f-459d-a3a1-23b1b14281d8" providerId="AD" clId="Web-{08905906-AB97-40F4-960A-2F7B5071141D}" dt="2022-11-14T10:11:03.616" v="8" actId="1076"/>
        <pc:sldMkLst>
          <pc:docMk/>
          <pc:sldMk cId="3291223473" sldId="364"/>
        </pc:sldMkLst>
        <pc:picChg chg="mod">
          <ac:chgData name="Michaël Jacobs" userId="S::michael.jacobs@mobietrain.com::b25308b0-d60f-459d-a3a1-23b1b14281d8" providerId="AD" clId="Web-{08905906-AB97-40F4-960A-2F7B5071141D}" dt="2022-11-14T10:11:03.616" v="8" actId="1076"/>
          <ac:picMkLst>
            <pc:docMk/>
            <pc:sldMk cId="3291223473" sldId="364"/>
            <ac:picMk id="6" creationId="{FB037D52-B277-0ABF-7657-4FCCBA2A775B}"/>
          </ac:picMkLst>
        </pc:picChg>
      </pc:sldChg>
    </pc:docChg>
  </pc:docChgLst>
  <pc:docChgLst>
    <pc:chgData name="Sven Valcke" userId="ef0ae365-229c-4495-b102-0408225ee7e5" providerId="ADAL" clId="{557E93C0-7934-5342-862E-CA22F4F0ED78}"/>
    <pc:docChg chg="modSld">
      <pc:chgData name="Sven Valcke" userId="ef0ae365-229c-4495-b102-0408225ee7e5" providerId="ADAL" clId="{557E93C0-7934-5342-862E-CA22F4F0ED78}" dt="2022-12-06T09:54:08.127" v="3" actId="1076"/>
      <pc:docMkLst>
        <pc:docMk/>
      </pc:docMkLst>
      <pc:sldChg chg="modSp mod">
        <pc:chgData name="Sven Valcke" userId="ef0ae365-229c-4495-b102-0408225ee7e5" providerId="ADAL" clId="{557E93C0-7934-5342-862E-CA22F4F0ED78}" dt="2022-12-06T09:54:08.127" v="3" actId="1076"/>
        <pc:sldMkLst>
          <pc:docMk/>
          <pc:sldMk cId="855301344" sldId="265"/>
        </pc:sldMkLst>
        <pc:spChg chg="mod">
          <ac:chgData name="Sven Valcke" userId="ef0ae365-229c-4495-b102-0408225ee7e5" providerId="ADAL" clId="{557E93C0-7934-5342-862E-CA22F4F0ED78}" dt="2022-12-06T09:54:08.127" v="3" actId="1076"/>
          <ac:spMkLst>
            <pc:docMk/>
            <pc:sldMk cId="855301344" sldId="265"/>
            <ac:spMk id="2" creationId="{5E4D59F3-190D-69D9-B6BC-4B631D6AEA5A}"/>
          </ac:spMkLst>
        </pc:spChg>
      </pc:sldChg>
    </pc:docChg>
  </pc:docChgLst>
  <pc:docChgLst>
    <pc:chgData name="Elisa Rey Reviriego" userId="S::elisa@mobietrain.com::d240bf85-c7e4-4d62-abc0-86bf12944439" providerId="AD" clId="Web-{8B32E581-C387-6EE5-288D-0C60784DA8B5}"/>
    <pc:docChg chg="modSld">
      <pc:chgData name="Elisa Rey Reviriego" userId="S::elisa@mobietrain.com::d240bf85-c7e4-4d62-abc0-86bf12944439" providerId="AD" clId="Web-{8B32E581-C387-6EE5-288D-0C60784DA8B5}" dt="2022-11-25T20:40:27.908" v="9"/>
      <pc:docMkLst>
        <pc:docMk/>
      </pc:docMkLst>
      <pc:sldChg chg="modNotes">
        <pc:chgData name="Elisa Rey Reviriego" userId="S::elisa@mobietrain.com::d240bf85-c7e4-4d62-abc0-86bf12944439" providerId="AD" clId="Web-{8B32E581-C387-6EE5-288D-0C60784DA8B5}" dt="2022-11-25T20:40:27.908" v="9"/>
        <pc:sldMkLst>
          <pc:docMk/>
          <pc:sldMk cId="2730699593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A76A9-FC29-4BF6-A87F-F66A8F4EC89D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42342-9C5A-4E45-931D-A47795933D7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310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Binnen 4 dagen wordt ons gloednieuwe leerplatform gelanceerd. </a:t>
            </a:r>
          </a:p>
          <a:p>
            <a:r>
              <a:rPr lang="nl-BE"/>
              <a:t>Hoe dit leerplatform er precies zal uit zien en hoe jullie hiermee aan de slag kunnen gaan, komen jullie dus heel snel te weten. </a:t>
            </a:r>
          </a:p>
          <a:p>
            <a:endParaRPr lang="nl-BE"/>
          </a:p>
          <a:p>
            <a:r>
              <a:rPr lang="nl-BE"/>
              <a:t>Belangrijk is dat, aan de hand van dit leerplatform, wij met zijn allen zullen kunnen werken aan het bijschaven van onze digitale kennis, onze skills, …. </a:t>
            </a:r>
          </a:p>
          <a:p>
            <a:endParaRPr lang="nl-BE"/>
          </a:p>
          <a:p>
            <a:r>
              <a:rPr lang="nl-BE"/>
              <a:t>En deze digitale kennis en skills heeft ieder van ons nodig om succesvol te zijn in zijn/haar job.</a:t>
            </a:r>
          </a:p>
          <a:p>
            <a:endParaRPr lang="nl-BE"/>
          </a:p>
          <a:p>
            <a:r>
              <a:rPr lang="nl-BE"/>
              <a:t>Meer hierover dus op het einde van deze week!</a:t>
            </a:r>
          </a:p>
          <a:p>
            <a:endParaRPr lang="nl-BE"/>
          </a:p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44EF6-DCC5-4E59-9945-28536997F31C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796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nl-BE" sz="1200">
                <a:latin typeface="Chivo Bold" pitchFamily="2" charset="77"/>
                <a:ea typeface="+mn-ea"/>
                <a:cs typeface="+mn-cs"/>
              </a:rPr>
              <a:t>What technology infrastructure is there available?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nl-BE" sz="1200">
              <a:latin typeface="Chivo Bold" pitchFamily="2" charset="77"/>
              <a:ea typeface="+mn-ea"/>
              <a:cs typeface="+mn-cs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nl-BE" sz="1200">
                <a:latin typeface="Chivo Bold" pitchFamily="2" charset="77"/>
                <a:ea typeface="+mn-ea"/>
                <a:cs typeface="+mn-cs"/>
              </a:rPr>
              <a:t>Are you working with a LMS system?</a:t>
            </a: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2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n-lt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42342-9C5A-4E45-931D-A47795933D73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69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BF5A-CC0F-E47B-B2DA-000AA3D88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6BEAB-D5A2-267D-BD25-396E2D85D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1CEE0-AD2D-37C6-539A-1F8602977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B3B59-E1A0-42D7-2C92-89CB6183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614D3-AEE2-A98B-47A4-C953B510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613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EB73E-E5FD-D775-25CF-CE43414F0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D9FCF0-9FF0-D08D-C16D-AF598C4CA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2CDA1-F9F6-0B47-F10E-139E224E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CA010-9B91-6C4B-2B0A-805FC756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B1E06-ADF2-E9AF-45C8-674EDF87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870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448CC-CFE2-B1BD-B4F6-B19CD56C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869D9-4B77-6241-6654-1E2241C89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88B41-D976-91F4-9CDA-66A6E98B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F127D-12B2-9F97-44D7-881E612E2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529D-CDF0-E4E6-C4F4-AA80F490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6120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86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7949-3828-4AA9-CE14-7BF4D533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200D2-4D7D-DF3A-7538-09CF62ABE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F39D8-6059-AA8A-6643-A2BBDD0D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81F53-D577-5E2A-EBB7-15BFBDFA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0719B-1973-A8A2-9C1C-00C06398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409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3076-395D-5DF7-7A6C-7F53018C1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4B16F-40D9-84A1-829F-F117B111B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DB56F-AA10-CDDD-EC54-A7F7ADE5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E0438-3525-A3CD-D800-A402838B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CD65E-ABD5-77E1-9576-68D60497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800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EB62-D094-8910-451B-5AB4FEB4D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B95AC-52AA-3EA5-CDDF-97AF3DCC1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26DC7-649D-6921-BF25-D5924CF06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E30D4-6634-979A-025A-53330DA74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14489-30C0-5C40-097D-7AEED3F20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E58FC-FABC-3015-41BA-576F2D68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14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9FBE-9D08-37BE-49A3-C8A0C56E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67B62-8FCC-7E9D-2A59-11D911EF8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14728-7A74-AC2E-7E11-3A62A1615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459C4-78B9-B227-26DF-5BF666CEF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43D2E7-4A01-827F-420C-BFD561BAC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D88B9-4F26-4FAD-4AA4-3C9BA77D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C92B3-9E61-620F-7E46-323EE23BC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0F405-3190-C68F-FC97-30D9B2A8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532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02CA1-2689-58C2-39BC-4F2559490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A0F672-E824-6486-B3E6-0B1F46D0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5C750-78B5-DB89-6C40-15F97BD34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2954B-4355-8CA1-70D1-DE238E78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693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9EE10-2DE7-B7FE-29F4-0F98CDB81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F76B7-28F0-4F54-914F-3C57FA0B8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FEA61-173B-A6C6-4D64-062E71B2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727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D596-ED9E-42D4-9567-62B20632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BCAC8-8E4F-803B-1E54-FC2B3E9C0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8320F-3006-C54A-F8E5-130341594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3F1F8-0682-151D-9722-95F94CBD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FB70D-2A0B-6D00-FCAE-EBD55A6D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FAA5D-508A-1F21-DF69-1FC265EF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850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C749F-45B4-92AE-3A79-36B16642E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6D7047-4D93-3F34-81F5-93092C770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BE0FB-9D8C-7DE8-E0AA-C5530568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FA28F-1286-54AD-F98B-BD7CCB7D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18B91-A771-D79E-8F6E-684B42A8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49C09-B3E9-A149-9ECC-94C24E7E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294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482556-E7E6-1F44-164C-5FDFA286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20CBD-D12B-759A-1176-0FF225F89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252A7-652B-F990-2C23-2FFCFFDB9C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DC1D1-CB69-4428-991A-278E9433A403}" type="datetimeFigureOut">
              <a:rPr lang="nl-BE" smtClean="0"/>
              <a:t>6/12/2022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A0D07-7563-B87D-E4E7-7899F5D91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54330-1F3C-6C4F-8F2C-D90823028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B7B65-9D6E-401F-BD81-3248ABFB6AD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977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hyperlink" Target="https://app.mobietrain.com/login/external/fcrmedia/fcr00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jpeg"/><Relationship Id="rId7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.mobietrain.com/login/external/fcrmedia/fcr001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mobietrain.com/login/external/fcrmedia/fcr00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7CE12-5361-AC04-3E16-60A29FAB5F16}"/>
              </a:ext>
            </a:extLst>
          </p:cNvPr>
          <p:cNvSpPr txBox="1"/>
          <p:nvPr/>
        </p:nvSpPr>
        <p:spPr>
          <a:xfrm>
            <a:off x="159326" y="0"/>
            <a:ext cx="6615546" cy="6497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4D59F3-190D-69D9-B6BC-4B631D6AEA5A}"/>
              </a:ext>
            </a:extLst>
          </p:cNvPr>
          <p:cNvSpPr txBox="1"/>
          <p:nvPr/>
        </p:nvSpPr>
        <p:spPr>
          <a:xfrm>
            <a:off x="1116797" y="2828835"/>
            <a:ext cx="326243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BE" sz="3600" b="1" dirty="0">
                <a:solidFill>
                  <a:srgbClr val="002060"/>
                </a:solidFill>
                <a:latin typeface="Chivo Black" pitchFamily="2" charset="77"/>
                <a:ea typeface="Lato Black"/>
                <a:cs typeface="Lato Black"/>
              </a:rPr>
              <a:t>Starting with </a:t>
            </a:r>
          </a:p>
          <a:p>
            <a:r>
              <a:rPr lang="nl-BE" sz="3600" b="1" dirty="0">
                <a:solidFill>
                  <a:srgbClr val="002060"/>
                </a:solidFill>
                <a:latin typeface="Chivo Black" pitchFamily="2" charset="77"/>
                <a:ea typeface="Lato Black"/>
                <a:cs typeface="Lato Black"/>
              </a:rPr>
              <a:t>MobieTrain</a:t>
            </a:r>
            <a:endParaRPr lang="es-ES" b="1" dirty="0">
              <a:latin typeface="Chivo Black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B4B322-021F-B14B-56BC-956926F583C0}"/>
              </a:ext>
            </a:extLst>
          </p:cNvPr>
          <p:cNvGrpSpPr/>
          <p:nvPr/>
        </p:nvGrpSpPr>
        <p:grpSpPr>
          <a:xfrm>
            <a:off x="6344056" y="1587252"/>
            <a:ext cx="5107054" cy="4547948"/>
            <a:chOff x="10461910" y="2617469"/>
            <a:chExt cx="8421984" cy="74999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FA1908-6C5B-A1A6-16C0-17977B9E3BAF}"/>
                </a:ext>
              </a:extLst>
            </p:cNvPr>
            <p:cNvGrpSpPr/>
            <p:nvPr/>
          </p:nvGrpSpPr>
          <p:grpSpPr>
            <a:xfrm>
              <a:off x="10693013" y="3169281"/>
              <a:ext cx="2992131" cy="6494854"/>
              <a:chOff x="2058652" y="-1845134"/>
              <a:chExt cx="6010136" cy="1304587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5FF09F9-C411-F276-389E-41BFC80C8CA6}"/>
                  </a:ext>
                </a:extLst>
              </p:cNvPr>
              <p:cNvSpPr/>
              <p:nvPr/>
            </p:nvSpPr>
            <p:spPr>
              <a:xfrm>
                <a:off x="2063557" y="-1845134"/>
                <a:ext cx="6000326" cy="130458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92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3AEE673-8DA4-56A9-913C-F909D7EDE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011"/>
              <a:stretch/>
            </p:blipFill>
            <p:spPr>
              <a:xfrm>
                <a:off x="2058652" y="-1113613"/>
                <a:ext cx="6000326" cy="900031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7D27609-4CEC-640F-6EF6-F6B5D67A5F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204"/>
              <a:stretch/>
            </p:blipFill>
            <p:spPr>
              <a:xfrm>
                <a:off x="2068462" y="8600736"/>
                <a:ext cx="6000326" cy="2582516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287B4D-DAB0-51A8-703B-8F918410A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0856" y="3169281"/>
              <a:ext cx="3003138" cy="651002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7FD295-43CC-4D91-4076-0B3B9C1E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4159" y="2980647"/>
              <a:ext cx="3429735" cy="68734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1C7115-590C-A452-6760-1B2D9E3D9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910" y="2980647"/>
              <a:ext cx="3429735" cy="68734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B4D940-0168-CED2-4567-3894E27F2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8113" y="2813919"/>
              <a:ext cx="3304238" cy="71288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29A56F-5A23-90BF-0B42-87A83FAE2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1736" y="2617469"/>
              <a:ext cx="3742332" cy="7499969"/>
            </a:xfrm>
            <a:prstGeom prst="rect">
              <a:avLst/>
            </a:prstGeom>
          </p:spPr>
        </p:pic>
      </p:grpSp>
      <p:pic>
        <p:nvPicPr>
          <p:cNvPr id="17" name="Imagem 2">
            <a:extLst>
              <a:ext uri="{FF2B5EF4-FFF2-40B4-BE49-F238E27FC236}">
                <a16:creationId xmlns:a16="http://schemas.microsoft.com/office/drawing/2014/main" id="{5EE37F07-C354-2F41-3136-7740B268DA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7" y="549943"/>
            <a:ext cx="2899505" cy="102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01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26FF75-03B8-96FF-CB3F-024DE8A9F137}"/>
              </a:ext>
            </a:extLst>
          </p:cNvPr>
          <p:cNvSpPr/>
          <p:nvPr/>
        </p:nvSpPr>
        <p:spPr>
          <a:xfrm>
            <a:off x="7026188" y="2032188"/>
            <a:ext cx="3278368" cy="298057"/>
          </a:xfrm>
          <a:prstGeom prst="roundRect">
            <a:avLst/>
          </a:prstGeom>
          <a:solidFill>
            <a:srgbClr val="F07E1A"/>
          </a:solidFill>
          <a:ln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532075" y="360218"/>
            <a:ext cx="5379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Starting with MobieTrain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895817" y="1696468"/>
            <a:ext cx="977248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>
                <a:solidFill>
                  <a:srgbClr val="002060"/>
                </a:solidFill>
              </a:rPr>
              <a:t>How to start?</a:t>
            </a:r>
          </a:p>
          <a:p>
            <a:pPr marL="800100" lvl="1" indent="-342900">
              <a:buFont typeface="Wingdings"/>
              <a:buChar char="Ø"/>
            </a:pPr>
            <a:r>
              <a:rPr lang="nl-BE">
                <a:solidFill>
                  <a:srgbClr val="002060"/>
                </a:solidFill>
              </a:rPr>
              <a:t>Follow </a:t>
            </a:r>
            <a:r>
              <a:rPr lang="nl-BE" err="1">
                <a:solidFill>
                  <a:srgbClr val="002060"/>
                </a:solidFill>
              </a:rPr>
              <a:t>the</a:t>
            </a:r>
            <a:r>
              <a:rPr lang="nl-BE">
                <a:solidFill>
                  <a:srgbClr val="002060"/>
                </a:solidFill>
              </a:rPr>
              <a:t> </a:t>
            </a:r>
            <a:r>
              <a:rPr lang="nl-BE" err="1">
                <a:solidFill>
                  <a:srgbClr val="002060"/>
                </a:solidFill>
              </a:rPr>
              <a:t>successive</a:t>
            </a:r>
            <a:r>
              <a:rPr lang="nl-BE">
                <a:solidFill>
                  <a:srgbClr val="002060"/>
                </a:solidFill>
              </a:rPr>
              <a:t> </a:t>
            </a:r>
            <a:r>
              <a:rPr lang="nl-BE" err="1">
                <a:solidFill>
                  <a:srgbClr val="002060"/>
                </a:solidFill>
              </a:rPr>
              <a:t>screens</a:t>
            </a:r>
            <a:r>
              <a:rPr lang="nl-BE">
                <a:solidFill>
                  <a:srgbClr val="002060"/>
                </a:solidFill>
              </a:rPr>
              <a:t> </a:t>
            </a:r>
            <a:r>
              <a:rPr lang="nl-BE" err="1">
                <a:solidFill>
                  <a:srgbClr val="002060"/>
                </a:solidFill>
              </a:rPr>
              <a:t>that</a:t>
            </a:r>
            <a:r>
              <a:rPr lang="nl-BE">
                <a:solidFill>
                  <a:srgbClr val="002060"/>
                </a:solidFill>
              </a:rPr>
              <a:t> </a:t>
            </a:r>
            <a:r>
              <a:rPr lang="nl-BE" err="1">
                <a:solidFill>
                  <a:srgbClr val="002060"/>
                </a:solidFill>
              </a:rPr>
              <a:t>appear</a:t>
            </a:r>
            <a:r>
              <a:rPr lang="nl-BE">
                <a:solidFill>
                  <a:srgbClr val="002060"/>
                </a:solidFill>
              </a:rPr>
              <a:t> </a:t>
            </a:r>
            <a:r>
              <a:rPr lang="nl-BE" err="1">
                <a:solidFill>
                  <a:srgbClr val="002060"/>
                </a:solidFill>
              </a:rPr>
              <a:t>and</a:t>
            </a:r>
            <a:r>
              <a:rPr lang="nl-BE">
                <a:solidFill>
                  <a:srgbClr val="002060"/>
                </a:solidFill>
              </a:rPr>
              <a:t> click on         </a:t>
            </a:r>
            <a:r>
              <a:rPr lang="nl-BE" b="1">
                <a:solidFill>
                  <a:schemeClr val="bg1"/>
                </a:solidFill>
              </a:rPr>
              <a:t>next via the orange buttons </a:t>
            </a:r>
            <a:endParaRPr lang="nl-BE" b="1">
              <a:solidFill>
                <a:schemeClr val="bg1"/>
              </a:solidFill>
              <a:cs typeface="Calibri"/>
            </a:endParaRPr>
          </a:p>
          <a:p>
            <a:pPr lvl="1"/>
            <a:r>
              <a:rPr lang="nl-BE" b="1">
                <a:solidFill>
                  <a:schemeClr val="bg1"/>
                </a:solidFill>
              </a:rPr>
              <a:t>      </a:t>
            </a:r>
            <a:r>
              <a:rPr lang="nl-BE" b="1">
                <a:solidFill>
                  <a:srgbClr val="F07E1A"/>
                </a:solidFill>
              </a:rPr>
              <a:t>Important: </a:t>
            </a:r>
            <a:endParaRPr lang="nl-BE" b="1">
              <a:solidFill>
                <a:srgbClr val="F07E1A"/>
              </a:solidFill>
              <a:cs typeface="Calibri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rgbClr val="002060"/>
                </a:solidFill>
              </a:rPr>
              <a:t>These buttons only appear the first time you log in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rgbClr val="002060"/>
                </a:solidFill>
              </a:rPr>
              <a:t>These buttons provide information on new elements such as a new type of question or a new learning moment.</a:t>
            </a:r>
          </a:p>
          <a:p>
            <a:endParaRPr lang="nl-BE">
              <a:solidFill>
                <a:srgbClr val="45411D"/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5" name="Imagem 2">
            <a:extLst>
              <a:ext uri="{FF2B5EF4-FFF2-40B4-BE49-F238E27FC236}">
                <a16:creationId xmlns:a16="http://schemas.microsoft.com/office/drawing/2014/main" id="{B99F36EB-DA54-3F17-036D-0FF4B9FC3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71" y="5778810"/>
            <a:ext cx="2899505" cy="1025013"/>
          </a:xfrm>
          <a:prstGeom prst="rect">
            <a:avLst/>
          </a:prstGeom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8B5DEC-86A3-96E1-D363-0A7BA25813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7" b="45771"/>
          <a:stretch/>
        </p:blipFill>
        <p:spPr bwMode="auto">
          <a:xfrm>
            <a:off x="482616" y="3973638"/>
            <a:ext cx="3665171" cy="1703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36292A-3E02-38E2-78C9-AFD7EAA3EB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42" b="30429"/>
          <a:stretch/>
        </p:blipFill>
        <p:spPr bwMode="auto">
          <a:xfrm>
            <a:off x="4208370" y="3970450"/>
            <a:ext cx="3786337" cy="1709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4B3A87A-3042-9FAF-C590-35B64EFA26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7" t="31579" r="1527" b="45938"/>
          <a:stretch/>
        </p:blipFill>
        <p:spPr bwMode="auto">
          <a:xfrm>
            <a:off x="7994707" y="3976642"/>
            <a:ext cx="3665218" cy="1703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0699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1775240" y="0"/>
            <a:ext cx="5483689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err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Homescreen</a:t>
            </a:r>
            <a:endParaRPr lang="en-US" sz="3600" b="1">
              <a:solidFill>
                <a:srgbClr val="00206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4143027" y="5077621"/>
            <a:ext cx="7966426" cy="3214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400" b="1" err="1">
                <a:solidFill>
                  <a:srgbClr val="002060"/>
                </a:solidFill>
              </a:rPr>
              <a:t>Homescreen</a:t>
            </a:r>
            <a:endParaRPr lang="en-US" sz="2400" b="1">
              <a:solidFill>
                <a:srgbClr val="002060"/>
              </a:solidFill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You will find the following on the homepage: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Here you will find all learning paths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Links to external locations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Planned events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09D4B8-73A3-F3C7-A53F-8E862477BC8E}"/>
              </a:ext>
            </a:extLst>
          </p:cNvPr>
          <p:cNvCxnSpPr>
            <a:cxnSpLocks/>
          </p:cNvCxnSpPr>
          <p:nvPr/>
        </p:nvCxnSpPr>
        <p:spPr>
          <a:xfrm>
            <a:off x="595648" y="2529376"/>
            <a:ext cx="3528565" cy="2054199"/>
          </a:xfrm>
          <a:prstGeom prst="straightConnector1">
            <a:avLst/>
          </a:prstGeom>
          <a:ln w="76200">
            <a:solidFill>
              <a:srgbClr val="F07E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D16FF83F-435D-3772-DA34-655383EFD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593"/>
            <a:ext cx="576833" cy="4844815"/>
          </a:xfrm>
          <a:prstGeom prst="rect">
            <a:avLst/>
          </a:prstGeom>
        </p:spPr>
      </p:pic>
      <p:pic>
        <p:nvPicPr>
          <p:cNvPr id="17" name="Imagem 2">
            <a:extLst>
              <a:ext uri="{FF2B5EF4-FFF2-40B4-BE49-F238E27FC236}">
                <a16:creationId xmlns:a16="http://schemas.microsoft.com/office/drawing/2014/main" id="{E9E37CE6-2558-4163-8E34-BB768D395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71" y="5778810"/>
            <a:ext cx="2899505" cy="10250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A3625C-406C-7E6F-D29F-17FBE4FD6955}"/>
              </a:ext>
            </a:extLst>
          </p:cNvPr>
          <p:cNvSpPr/>
          <p:nvPr/>
        </p:nvSpPr>
        <p:spPr>
          <a:xfrm>
            <a:off x="1" y="2275520"/>
            <a:ext cx="576832" cy="584902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A237F06-1F2E-5D2B-F47E-6FF73557E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14" y="328805"/>
            <a:ext cx="1845097" cy="39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3E69AA35-395D-4342-E878-C01E4045B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73" y="209862"/>
            <a:ext cx="1975178" cy="4217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EB9569-5131-08E3-4E33-CAF9B2A086BF}"/>
              </a:ext>
            </a:extLst>
          </p:cNvPr>
          <p:cNvSpPr/>
          <p:nvPr/>
        </p:nvSpPr>
        <p:spPr>
          <a:xfrm>
            <a:off x="6660905" y="3896513"/>
            <a:ext cx="2630066" cy="634984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0662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1704545" y="0"/>
            <a:ext cx="4287936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Messages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4225574" y="4993161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EA231-450B-19C4-0118-07A2E927E9DB}"/>
              </a:ext>
            </a:extLst>
          </p:cNvPr>
          <p:cNvSpPr txBox="1"/>
          <p:nvPr/>
        </p:nvSpPr>
        <p:spPr>
          <a:xfrm>
            <a:off x="4395020" y="4531496"/>
            <a:ext cx="7485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1">
                <a:solidFill>
                  <a:srgbClr val="002060"/>
                </a:solidFill>
              </a:rPr>
              <a:t>Mailbox</a:t>
            </a:r>
          </a:p>
          <a:p>
            <a:r>
              <a:rPr lang="nl-BE"/>
              <a:t>The MobieTrain mailbox contains messages for you.</a:t>
            </a:r>
          </a:p>
          <a:p>
            <a:r>
              <a:rPr lang="nl-BE"/>
              <a:t>If there are new messages, a red circle will appear by the mailbox icon</a:t>
            </a:r>
          </a:p>
          <a:p>
            <a:endParaRPr lang="nl-BE" sz="2400" b="1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31B66D-5B40-265D-6545-4553B67EB8EE}"/>
              </a:ext>
            </a:extLst>
          </p:cNvPr>
          <p:cNvCxnSpPr>
            <a:cxnSpLocks/>
          </p:cNvCxnSpPr>
          <p:nvPr/>
        </p:nvCxnSpPr>
        <p:spPr>
          <a:xfrm>
            <a:off x="587747" y="3684642"/>
            <a:ext cx="3619013" cy="1196847"/>
          </a:xfrm>
          <a:prstGeom prst="straightConnector1">
            <a:avLst/>
          </a:prstGeom>
          <a:ln w="76200">
            <a:solidFill>
              <a:srgbClr val="F07E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2">
            <a:extLst>
              <a:ext uri="{FF2B5EF4-FFF2-40B4-BE49-F238E27FC236}">
                <a16:creationId xmlns:a16="http://schemas.microsoft.com/office/drawing/2014/main" id="{CB50CF93-C6C0-FB24-36C2-FD42C68E7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71" y="5778810"/>
            <a:ext cx="2899505" cy="102501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1B06678-0FF6-859B-B4F2-F3EE1BB5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14" y="328805"/>
            <a:ext cx="1845097" cy="39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86AB6AF4-8EEB-C44D-4A19-C6779C2E9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73" y="209862"/>
            <a:ext cx="1975178" cy="4217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A4D295-2ECC-3FE0-324B-8D0DFEFB6F99}"/>
              </a:ext>
            </a:extLst>
          </p:cNvPr>
          <p:cNvSpPr/>
          <p:nvPr/>
        </p:nvSpPr>
        <p:spPr>
          <a:xfrm>
            <a:off x="6660905" y="3896513"/>
            <a:ext cx="2630066" cy="634984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EF4434-E850-1CC6-0CA2-D9BE20240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593"/>
            <a:ext cx="576833" cy="48448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8F8113-8C56-32CD-1C3D-4E469307751C}"/>
              </a:ext>
            </a:extLst>
          </p:cNvPr>
          <p:cNvSpPr/>
          <p:nvPr/>
        </p:nvSpPr>
        <p:spPr>
          <a:xfrm>
            <a:off x="1" y="3413816"/>
            <a:ext cx="576832" cy="584902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Flowchart: Connector 1">
            <a:extLst>
              <a:ext uri="{FF2B5EF4-FFF2-40B4-BE49-F238E27FC236}">
                <a16:creationId xmlns:a16="http://schemas.microsoft.com/office/drawing/2014/main" id="{65B6DB75-BD7A-A5A1-4F7A-3CFFE2C277D2}"/>
              </a:ext>
            </a:extLst>
          </p:cNvPr>
          <p:cNvSpPr/>
          <p:nvPr/>
        </p:nvSpPr>
        <p:spPr>
          <a:xfrm>
            <a:off x="371779" y="3476728"/>
            <a:ext cx="148252" cy="13641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9952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1732766" y="0"/>
            <a:ext cx="3847419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Search function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4225574" y="4993161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EA231-450B-19C4-0118-07A2E927E9DB}"/>
              </a:ext>
            </a:extLst>
          </p:cNvPr>
          <p:cNvSpPr txBox="1"/>
          <p:nvPr/>
        </p:nvSpPr>
        <p:spPr>
          <a:xfrm>
            <a:off x="4395020" y="4531496"/>
            <a:ext cx="748541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1">
                <a:solidFill>
                  <a:srgbClr val="002060"/>
                </a:solidFill>
              </a:rPr>
              <a:t>Search function </a:t>
            </a:r>
          </a:p>
          <a:p>
            <a:r>
              <a:rPr lang="nl-BE" sz="1700"/>
              <a:t>You can use the search function to look for specific information from one of the learning paths. </a:t>
            </a:r>
          </a:p>
          <a:p>
            <a:r>
              <a:rPr lang="nl-BE" sz="1700" b="1">
                <a:solidFill>
                  <a:srgbClr val="F07E1A"/>
                </a:solidFill>
              </a:rPr>
              <a:t>Attention</a:t>
            </a:r>
            <a:r>
              <a:rPr lang="nl-BE" sz="1700"/>
              <a:t>: this information only becomes visible the moment you have already completed this learning path.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DC7C54BB-920D-F416-55FB-FFCAF5E3016C}"/>
              </a:ext>
            </a:extLst>
          </p:cNvPr>
          <p:cNvSpPr/>
          <p:nvPr/>
        </p:nvSpPr>
        <p:spPr>
          <a:xfrm>
            <a:off x="215542" y="1662271"/>
            <a:ext cx="148252" cy="13641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C10D519-DB4F-04A3-765E-EA99C15CFBF6}"/>
              </a:ext>
            </a:extLst>
          </p:cNvPr>
          <p:cNvCxnSpPr>
            <a:cxnSpLocks/>
          </p:cNvCxnSpPr>
          <p:nvPr/>
        </p:nvCxnSpPr>
        <p:spPr>
          <a:xfrm>
            <a:off x="576833" y="4317486"/>
            <a:ext cx="3676060" cy="441327"/>
          </a:xfrm>
          <a:prstGeom prst="straightConnector1">
            <a:avLst/>
          </a:prstGeom>
          <a:ln w="76200">
            <a:solidFill>
              <a:srgbClr val="F07E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2">
            <a:extLst>
              <a:ext uri="{FF2B5EF4-FFF2-40B4-BE49-F238E27FC236}">
                <a16:creationId xmlns:a16="http://schemas.microsoft.com/office/drawing/2014/main" id="{2AAC2AB5-FAB1-C9D6-E70E-151643B45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71" y="5778810"/>
            <a:ext cx="2899505" cy="1025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CD389B-E593-31F7-9AF5-09B4C5F6B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14" y="328805"/>
            <a:ext cx="1845097" cy="39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A6C9472C-24F9-1E21-B480-9F758F1CF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73" y="209862"/>
            <a:ext cx="1975178" cy="4217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B807A1-A5C9-8DD0-9DEC-BDFE7E70F991}"/>
              </a:ext>
            </a:extLst>
          </p:cNvPr>
          <p:cNvSpPr/>
          <p:nvPr/>
        </p:nvSpPr>
        <p:spPr>
          <a:xfrm>
            <a:off x="6660905" y="3896513"/>
            <a:ext cx="2630066" cy="634984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2017E51-56C4-FC14-11C9-63C37222B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593"/>
            <a:ext cx="576833" cy="48448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22944A4-1416-8330-406A-95BFBFB92F79}"/>
              </a:ext>
            </a:extLst>
          </p:cNvPr>
          <p:cNvSpPr/>
          <p:nvPr/>
        </p:nvSpPr>
        <p:spPr>
          <a:xfrm>
            <a:off x="1" y="4034705"/>
            <a:ext cx="576832" cy="584902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1847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1749065" y="0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Profile</a:t>
            </a:r>
            <a:r>
              <a:rPr lang="en-US" sz="3600" b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4225574" y="4993161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EA231-450B-19C4-0118-07A2E927E9DB}"/>
              </a:ext>
            </a:extLst>
          </p:cNvPr>
          <p:cNvSpPr txBox="1"/>
          <p:nvPr/>
        </p:nvSpPr>
        <p:spPr>
          <a:xfrm>
            <a:off x="4395020" y="4531496"/>
            <a:ext cx="748541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1">
                <a:solidFill>
                  <a:srgbClr val="002060"/>
                </a:solidFill>
              </a:rPr>
              <a:t>Your profile</a:t>
            </a:r>
          </a:p>
          <a:p>
            <a:r>
              <a:rPr lang="nl-BE"/>
              <a:t>Through your profile, you have access to the following information: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/>
              <a:t>progression: how many modules have I already completed and how many modules do I still need to complete for my next badge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/>
              <a:t>badges : the badges you have obtained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/>
              <a:t>settings : your name + language preference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CF4567-45C6-A50D-8F01-5E84568BFFEE}"/>
              </a:ext>
            </a:extLst>
          </p:cNvPr>
          <p:cNvCxnSpPr>
            <a:cxnSpLocks/>
          </p:cNvCxnSpPr>
          <p:nvPr/>
        </p:nvCxnSpPr>
        <p:spPr>
          <a:xfrm>
            <a:off x="539204" y="4673090"/>
            <a:ext cx="3786990" cy="34101"/>
          </a:xfrm>
          <a:prstGeom prst="straightConnector1">
            <a:avLst/>
          </a:prstGeom>
          <a:ln w="76200">
            <a:solidFill>
              <a:srgbClr val="F07E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2">
            <a:extLst>
              <a:ext uri="{FF2B5EF4-FFF2-40B4-BE49-F238E27FC236}">
                <a16:creationId xmlns:a16="http://schemas.microsoft.com/office/drawing/2014/main" id="{A50BA66B-E82F-3191-B3C4-ACEC6CDA2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71" y="5778810"/>
            <a:ext cx="2899505" cy="10250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21A01F3-4744-644D-E617-1F8A51D1A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14" y="328805"/>
            <a:ext cx="1845097" cy="39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7BB6458A-6579-DDC8-0344-439A423C4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873" y="209862"/>
            <a:ext cx="1975178" cy="42179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BDD4AB-94E9-1D93-4C29-8BA081812093}"/>
              </a:ext>
            </a:extLst>
          </p:cNvPr>
          <p:cNvSpPr/>
          <p:nvPr/>
        </p:nvSpPr>
        <p:spPr>
          <a:xfrm>
            <a:off x="6660905" y="3896513"/>
            <a:ext cx="2630066" cy="634984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36AF0A7-6F40-011D-ACFF-AAC53405A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593"/>
            <a:ext cx="576833" cy="48448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08C2F3-6BE3-BC9E-52B6-E0B9745AF93A}"/>
              </a:ext>
            </a:extLst>
          </p:cNvPr>
          <p:cNvSpPr/>
          <p:nvPr/>
        </p:nvSpPr>
        <p:spPr>
          <a:xfrm>
            <a:off x="1" y="4665001"/>
            <a:ext cx="576832" cy="584902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401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14" y="4698394"/>
            <a:ext cx="486000" cy="4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13" y="4720044"/>
            <a:ext cx="485060" cy="485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45" y="4692192"/>
            <a:ext cx="486000" cy="4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344" y="4692192"/>
            <a:ext cx="486000" cy="486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46914" y="5340192"/>
            <a:ext cx="489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26113" y="5360902"/>
            <a:ext cx="489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57045" y="5335998"/>
            <a:ext cx="489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37412" y="5335998"/>
            <a:ext cx="489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11+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F3F955-12F3-AB41-AF66-E52CB4C698ED}"/>
              </a:ext>
            </a:extLst>
          </p:cNvPr>
          <p:cNvGrpSpPr/>
          <p:nvPr/>
        </p:nvGrpSpPr>
        <p:grpSpPr>
          <a:xfrm>
            <a:off x="135253" y="1245002"/>
            <a:ext cx="6741150" cy="4367995"/>
            <a:chOff x="135253" y="1303462"/>
            <a:chExt cx="6741150" cy="43679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8D3103-8038-6346-85F6-A387B5702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4079" y="1482422"/>
              <a:ext cx="4508155" cy="321890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3621" y="1303462"/>
              <a:ext cx="5994309" cy="36140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>
                <a:defRPr/>
              </a:pPr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F3BE1C3-C122-0542-9779-3F52D95CA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1458" y="2640898"/>
              <a:ext cx="1113919" cy="2410506"/>
            </a:xfrm>
            <a:prstGeom prst="rect">
              <a:avLst/>
            </a:prstGeom>
          </p:spPr>
        </p:pic>
        <p:sp>
          <p:nvSpPr>
            <p:cNvPr id="10" name="object 14"/>
            <p:cNvSpPr/>
            <p:nvPr/>
          </p:nvSpPr>
          <p:spPr>
            <a:xfrm>
              <a:off x="135253" y="2208564"/>
              <a:ext cx="1959731" cy="327235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554492">
                <a:defRPr/>
              </a:pPr>
              <a:endParaRPr sz="109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9BE3B86-9DAB-4E4B-8725-CB36CA4DF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25967" y="2292668"/>
              <a:ext cx="2296237" cy="3063648"/>
            </a:xfrm>
            <a:prstGeom prst="rect">
              <a:avLst/>
            </a:prstGeom>
          </p:spPr>
        </p:pic>
        <p:pic>
          <p:nvPicPr>
            <p:cNvPr id="1026" name="Picture 2" descr="Ipad Air Frame Png - Mobile Phone Template Png Clipart - Full Size Clipart  (#3804374) - PinClipart">
              <a:extLst>
                <a:ext uri="{FF2B5EF4-FFF2-40B4-BE49-F238E27FC236}">
                  <a16:creationId xmlns:a16="http://schemas.microsoft.com/office/drawing/2014/main" id="{98CCBB3F-0393-7C4F-871B-D723E6FA5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160" y="1977528"/>
              <a:ext cx="2618243" cy="3693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object 3">
            <a:extLst>
              <a:ext uri="{FF2B5EF4-FFF2-40B4-BE49-F238E27FC236}">
                <a16:creationId xmlns:a16="http://schemas.microsoft.com/office/drawing/2014/main" id="{71D90873-3AAD-B84B-B36C-7D89E61A0B07}"/>
              </a:ext>
            </a:extLst>
          </p:cNvPr>
          <p:cNvSpPr txBox="1">
            <a:spLocks/>
          </p:cNvSpPr>
          <p:nvPr/>
        </p:nvSpPr>
        <p:spPr>
          <a:xfrm>
            <a:off x="7368748" y="697748"/>
            <a:ext cx="3430325" cy="265807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3810"/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MobieTrain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is a webapp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with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 a mobile device approach. </a:t>
            </a:r>
            <a:endParaRPr lang="nl-BE" sz="1900" b="1" kern="0" spc="-121">
              <a:solidFill>
                <a:srgbClr val="071E57"/>
              </a:solidFill>
              <a:latin typeface="Chivo Bold"/>
            </a:endParaRPr>
          </a:p>
          <a:p>
            <a:pPr marR="3810"/>
            <a:endParaRPr lang="nl-BE" sz="1900" kern="0" spc="-121">
              <a:solidFill>
                <a:srgbClr val="071E57"/>
              </a:solidFill>
              <a:latin typeface="Chivo" pitchFamily="2" charset="77"/>
            </a:endParaRPr>
          </a:p>
          <a:p>
            <a:pPr marR="3810"/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That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means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that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the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 webapp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works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with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all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type of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devices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with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the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supported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browsers. </a:t>
            </a:r>
            <a:endParaRPr lang="nl-BE" sz="1900" kern="0" spc="-121">
              <a:solidFill>
                <a:srgbClr val="071E57"/>
              </a:solidFill>
              <a:latin typeface="Chivo" pitchFamily="2" charset="77"/>
            </a:endParaRPr>
          </a:p>
          <a:p>
            <a:pPr marR="3810"/>
            <a:endParaRPr lang="nl-BE" sz="1900" kern="0" spc="-121">
              <a:solidFill>
                <a:srgbClr val="071E57"/>
              </a:solidFill>
              <a:latin typeface="Chivo" pitchFamily="2" charset="77"/>
            </a:endParaRPr>
          </a:p>
          <a:p>
            <a:pPr marR="3810"/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However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, mobile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phone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devices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 offer a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better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 user </a:t>
            </a:r>
            <a:r>
              <a:rPr lang="nl-BE" sz="1900" kern="0" spc="-121" err="1">
                <a:solidFill>
                  <a:srgbClr val="071E57"/>
                </a:solidFill>
                <a:latin typeface="Chivo"/>
              </a:rPr>
              <a:t>experience</a:t>
            </a:r>
            <a:r>
              <a:rPr lang="nl-BE" sz="1900" kern="0" spc="-121">
                <a:solidFill>
                  <a:srgbClr val="071E57"/>
                </a:solidFill>
                <a:latin typeface="Chivo"/>
              </a:rPr>
              <a:t>.</a:t>
            </a:r>
            <a:endParaRPr lang="nl-BE" sz="1900" kern="0" spc="-121">
              <a:solidFill>
                <a:srgbClr val="071E57"/>
              </a:solidFill>
              <a:latin typeface="Chivo" pitchFamily="2" charset="77"/>
            </a:endParaRPr>
          </a:p>
        </p:txBody>
      </p:sp>
      <p:sp>
        <p:nvSpPr>
          <p:cNvPr id="39" name="object 3">
            <a:extLst>
              <a:ext uri="{FF2B5EF4-FFF2-40B4-BE49-F238E27FC236}">
                <a16:creationId xmlns:a16="http://schemas.microsoft.com/office/drawing/2014/main" id="{15C9E327-4C7F-3F40-B4C7-32D110AAEE3F}"/>
              </a:ext>
            </a:extLst>
          </p:cNvPr>
          <p:cNvSpPr txBox="1">
            <a:spLocks/>
          </p:cNvSpPr>
          <p:nvPr/>
        </p:nvSpPr>
        <p:spPr>
          <a:xfrm>
            <a:off x="7368748" y="3905981"/>
            <a:ext cx="3430325" cy="43954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4236" defTabSz="554492">
              <a:lnSpc>
                <a:spcPts val="3638"/>
              </a:lnSpc>
              <a:defRPr/>
            </a:pPr>
            <a:r>
              <a:rPr lang="nl-BE" sz="2400" b="1" kern="0" spc="-121">
                <a:solidFill>
                  <a:srgbClr val="FF6224"/>
                </a:solidFill>
                <a:latin typeface="Chivo Black" pitchFamily="2" charset="77"/>
              </a:rPr>
              <a:t>Supported browsers:</a:t>
            </a:r>
          </a:p>
        </p:txBody>
      </p:sp>
    </p:spTree>
    <p:extLst>
      <p:ext uri="{BB962C8B-B14F-4D97-AF65-F5344CB8AC3E}">
        <p14:creationId xmlns:p14="http://schemas.microsoft.com/office/powerpoint/2010/main" val="400569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532075" y="360218"/>
            <a:ext cx="5299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Registration email </a:t>
            </a:r>
            <a:r>
              <a:rPr lang="nl-BE" sz="3600" b="1">
                <a:solidFill>
                  <a:srgbClr val="F07E1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492396" y="1354288"/>
            <a:ext cx="7531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CB3DA0A-7094-3099-3B1C-A86F38302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60" y="1293546"/>
            <a:ext cx="5060933" cy="4830677"/>
          </a:xfrm>
          <a:prstGeom prst="rect">
            <a:avLst/>
          </a:prstGeom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id="{E0CC5919-22E6-4F04-5D4C-C2BF6B73F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95" y="5832987"/>
            <a:ext cx="2899505" cy="102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8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56CA4A-2A2C-5B9C-8F4D-BD403DC8B947}"/>
              </a:ext>
            </a:extLst>
          </p:cNvPr>
          <p:cNvSpPr txBox="1"/>
          <p:nvPr/>
        </p:nvSpPr>
        <p:spPr>
          <a:xfrm>
            <a:off x="532075" y="360218"/>
            <a:ext cx="5299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Registration email </a:t>
            </a:r>
            <a:r>
              <a:rPr lang="nl-BE" sz="3600" b="1">
                <a:solidFill>
                  <a:srgbClr val="F07E1A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step 2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79B31C0-54A9-F82C-9D49-57944451F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80" y="1033596"/>
            <a:ext cx="8762688" cy="5464186"/>
          </a:xfrm>
          <a:prstGeom prst="rect">
            <a:avLst/>
          </a:prstGeom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id="{F0711D69-F146-42C5-AAD4-EEF95E188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95" y="5832987"/>
            <a:ext cx="2899505" cy="10250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032E72-5B20-0933-2F63-69201623525B}"/>
              </a:ext>
            </a:extLst>
          </p:cNvPr>
          <p:cNvSpPr/>
          <p:nvPr/>
        </p:nvSpPr>
        <p:spPr>
          <a:xfrm>
            <a:off x="4572000" y="4772722"/>
            <a:ext cx="2464420" cy="1471961"/>
          </a:xfrm>
          <a:prstGeom prst="rect">
            <a:avLst/>
          </a:prstGeom>
          <a:noFill/>
          <a:ln w="7620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F1BDF9-0D6F-2E8B-5FDE-4A55D1CF2EB5}"/>
              </a:ext>
            </a:extLst>
          </p:cNvPr>
          <p:cNvCxnSpPr/>
          <p:nvPr/>
        </p:nvCxnSpPr>
        <p:spPr>
          <a:xfrm>
            <a:off x="2631688" y="4204010"/>
            <a:ext cx="1728439" cy="959005"/>
          </a:xfrm>
          <a:prstGeom prst="straightConnector1">
            <a:avLst/>
          </a:prstGeom>
          <a:ln w="76200">
            <a:solidFill>
              <a:srgbClr val="F07E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18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532075" y="360218"/>
            <a:ext cx="4881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Choose your password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492396" y="1354288"/>
            <a:ext cx="7531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 startAt="3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3" name="Imagem 2">
            <a:extLst>
              <a:ext uri="{FF2B5EF4-FFF2-40B4-BE49-F238E27FC236}">
                <a16:creationId xmlns:a16="http://schemas.microsoft.com/office/drawing/2014/main" id="{F73393D4-CDC8-162C-4AEC-DFB3A08C4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95" y="5832987"/>
            <a:ext cx="2899505" cy="1025013"/>
          </a:xfrm>
          <a:prstGeom prst="rect">
            <a:avLst/>
          </a:prstGeom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BD27A62-D7EA-76DC-1D3D-0E2333A06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21" y="1371147"/>
            <a:ext cx="9181164" cy="413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5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B037D52-B277-0ABF-7657-4FCCBA2A7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43" y="1948274"/>
            <a:ext cx="8803923" cy="2453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532075" y="360218"/>
            <a:ext cx="4746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Choose your language</a:t>
            </a:r>
            <a:endParaRPr lang="nl-BE" sz="3600" b="1" err="1">
              <a:solidFill>
                <a:srgbClr val="00206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3" name="Imagem 2">
            <a:extLst>
              <a:ext uri="{FF2B5EF4-FFF2-40B4-BE49-F238E27FC236}">
                <a16:creationId xmlns:a16="http://schemas.microsoft.com/office/drawing/2014/main" id="{F73393D4-CDC8-162C-4AEC-DFB3A08C4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95" y="5832987"/>
            <a:ext cx="2899505" cy="102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2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0" y="67707"/>
            <a:ext cx="727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 tab on the home screen of your iPhone </a:t>
            </a:r>
            <a:endParaRPr lang="nl-BE" sz="2800" b="1" err="1">
              <a:solidFill>
                <a:srgbClr val="00206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68134" y="269915"/>
            <a:ext cx="3502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r>
              <a:rPr lang="nl-BE">
                <a:solidFill>
                  <a:schemeClr val="bg2">
                    <a:lumMod val="10000"/>
                  </a:schemeClr>
                </a:solidFill>
              </a:rPr>
              <a:t>Open the browser and go to</a:t>
            </a:r>
          </a:p>
          <a:p>
            <a:r>
              <a:rPr lang="nl-BE">
                <a:solidFill>
                  <a:schemeClr val="bg2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https://app.mobietrain.com/</a:t>
            </a: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34DAB-1CA2-43EA-4A18-00A62BDD9BA8}"/>
              </a:ext>
            </a:extLst>
          </p:cNvPr>
          <p:cNvSpPr/>
          <p:nvPr/>
        </p:nvSpPr>
        <p:spPr>
          <a:xfrm>
            <a:off x="9304668" y="3745452"/>
            <a:ext cx="366425" cy="352533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9CF155-E888-F190-89C9-3F8DA3CD5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23" y="1362015"/>
            <a:ext cx="2268168" cy="5195139"/>
          </a:xfrm>
          <a:prstGeom prst="rect">
            <a:avLst/>
          </a:prstGeom>
        </p:spPr>
      </p:pic>
      <p:pic>
        <p:nvPicPr>
          <p:cNvPr id="18" name="Picture 1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E600A71-6408-F86C-C06F-46F6CF11D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6" y="1326676"/>
            <a:ext cx="2268168" cy="519513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37BC005-07BD-CC98-3748-252EF48EDD36}"/>
              </a:ext>
            </a:extLst>
          </p:cNvPr>
          <p:cNvSpPr/>
          <p:nvPr/>
        </p:nvSpPr>
        <p:spPr>
          <a:xfrm>
            <a:off x="8619466" y="1660571"/>
            <a:ext cx="797055" cy="755980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AE0F70-5826-C076-BC0A-6437B939EE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2"/>
          <a:stretch/>
        </p:blipFill>
        <p:spPr>
          <a:xfrm>
            <a:off x="3127100" y="1364105"/>
            <a:ext cx="2306070" cy="3381043"/>
          </a:xfrm>
          <a:prstGeom prst="rect">
            <a:avLst/>
          </a:prstGeom>
        </p:spPr>
      </p:pic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003BC6-B582-FB21-04E0-896C426BC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3" t="37158" r="1876" b="6097"/>
          <a:stretch/>
        </p:blipFill>
        <p:spPr>
          <a:xfrm>
            <a:off x="3127100" y="4085982"/>
            <a:ext cx="2356482" cy="250210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913F256-D192-154D-39E7-7FC57A3DF81F}"/>
              </a:ext>
            </a:extLst>
          </p:cNvPr>
          <p:cNvSpPr/>
          <p:nvPr/>
        </p:nvSpPr>
        <p:spPr>
          <a:xfrm>
            <a:off x="3273828" y="5116695"/>
            <a:ext cx="2154272" cy="440676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3" name="Picture 3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AD87B4E-5817-DCC6-E5C4-D56A92F4A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11" y="1387844"/>
            <a:ext cx="2339456" cy="519513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88BD574-422A-9F48-8DDD-B36DC73B9D09}"/>
              </a:ext>
            </a:extLst>
          </p:cNvPr>
          <p:cNvSpPr/>
          <p:nvPr/>
        </p:nvSpPr>
        <p:spPr>
          <a:xfrm flipH="1" flipV="1">
            <a:off x="5799077" y="2144970"/>
            <a:ext cx="2406033" cy="760545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5" name="Imagem 2">
            <a:extLst>
              <a:ext uri="{FF2B5EF4-FFF2-40B4-BE49-F238E27FC236}">
                <a16:creationId xmlns:a16="http://schemas.microsoft.com/office/drawing/2014/main" id="{A8FCAF4F-CDDD-887E-A4B0-7CEA649D57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129" y="131840"/>
            <a:ext cx="2899505" cy="1025013"/>
          </a:xfrm>
          <a:prstGeom prst="rect">
            <a:avLst/>
          </a:prstGeom>
        </p:spPr>
      </p:pic>
      <p:pic>
        <p:nvPicPr>
          <p:cNvPr id="36" name="Picture 35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04F93DD1-F192-5508-9AF3-7B483F22D4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0" y="1192189"/>
            <a:ext cx="2433253" cy="5329626"/>
          </a:xfrm>
          <a:prstGeom prst="rect">
            <a:avLst/>
          </a:prstGeom>
        </p:spPr>
      </p:pic>
      <p:pic>
        <p:nvPicPr>
          <p:cNvPr id="37" name="Picture 36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A294942D-61D9-30F0-2B63-85CD9428A3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88" y="1258459"/>
            <a:ext cx="2433253" cy="5329626"/>
          </a:xfrm>
          <a:prstGeom prst="rect">
            <a:avLst/>
          </a:prstGeom>
        </p:spPr>
      </p:pic>
      <p:pic>
        <p:nvPicPr>
          <p:cNvPr id="38" name="Picture 37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AA2413CC-7A5F-5DAB-BF7B-BF6FDE5B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70" y="1258459"/>
            <a:ext cx="2594752" cy="5329626"/>
          </a:xfrm>
          <a:prstGeom prst="rect">
            <a:avLst/>
          </a:prstGeom>
        </p:spPr>
      </p:pic>
      <p:pic>
        <p:nvPicPr>
          <p:cNvPr id="39" name="Picture 38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D1F6600F-FDCC-B425-D82B-A7CD2253D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80" y="1227528"/>
            <a:ext cx="2433253" cy="53296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4D64877-ABD9-D7C9-C50C-DA42417FECB3}"/>
              </a:ext>
            </a:extLst>
          </p:cNvPr>
          <p:cNvSpPr/>
          <p:nvPr/>
        </p:nvSpPr>
        <p:spPr>
          <a:xfrm>
            <a:off x="1437839" y="5781615"/>
            <a:ext cx="544282" cy="604195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6209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D820AA6E-899F-C33E-4984-E7062DA9B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302" y="2210155"/>
            <a:ext cx="1991719" cy="4204741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08173C2C-D973-3D10-9CD4-DEF7E44BD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72" y="2210155"/>
            <a:ext cx="1991719" cy="42047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D13924E-6F73-4702-9FC3-7200083DC8DA}"/>
              </a:ext>
            </a:extLst>
          </p:cNvPr>
          <p:cNvSpPr/>
          <p:nvPr/>
        </p:nvSpPr>
        <p:spPr>
          <a:xfrm>
            <a:off x="8003037" y="4466686"/>
            <a:ext cx="443875" cy="266252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9D3D0D8-DAA4-8A5A-7CD8-2943CF35C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09" y="2229099"/>
            <a:ext cx="1991720" cy="4204742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F7D6785-7EBD-BF63-69DC-5F1C62DBE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50" y="2229099"/>
            <a:ext cx="1991719" cy="4204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532075" y="481476"/>
            <a:ext cx="930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 tab on the home screen of your Android phone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532075" y="1014067"/>
            <a:ext cx="75315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r>
              <a:rPr lang="nl-BE">
                <a:solidFill>
                  <a:schemeClr val="bg2">
                    <a:lumMod val="10000"/>
                  </a:schemeClr>
                </a:solidFill>
              </a:rPr>
              <a:t>Open Google Chrome and go to</a:t>
            </a:r>
          </a:p>
          <a:p>
            <a:r>
              <a:rPr lang="nl-BE">
                <a:solidFill>
                  <a:schemeClr val="bg2">
                    <a:lumMod val="10000"/>
                  </a:schemeClr>
                </a:solidFill>
                <a:hlinkClick r:id="rId6"/>
              </a:rPr>
              <a:t>https://app.mobietrain.com/</a:t>
            </a: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FA3092-9C72-C143-89B7-5BC4239A6308}"/>
              </a:ext>
            </a:extLst>
          </p:cNvPr>
          <p:cNvSpPr/>
          <p:nvPr/>
        </p:nvSpPr>
        <p:spPr>
          <a:xfrm>
            <a:off x="4444605" y="4819219"/>
            <a:ext cx="1373224" cy="352533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DAC14D-619E-D678-FE6B-C411A7848B24}"/>
              </a:ext>
            </a:extLst>
          </p:cNvPr>
          <p:cNvSpPr/>
          <p:nvPr/>
        </p:nvSpPr>
        <p:spPr>
          <a:xfrm>
            <a:off x="9127292" y="2476893"/>
            <a:ext cx="629594" cy="578456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34DAB-1CA2-43EA-4A18-00A62BDD9BA8}"/>
              </a:ext>
            </a:extLst>
          </p:cNvPr>
          <p:cNvSpPr/>
          <p:nvPr/>
        </p:nvSpPr>
        <p:spPr>
          <a:xfrm>
            <a:off x="2739744" y="2412300"/>
            <a:ext cx="366425" cy="352533"/>
          </a:xfrm>
          <a:prstGeom prst="rect">
            <a:avLst/>
          </a:prstGeom>
          <a:noFill/>
          <a:ln w="57150">
            <a:solidFill>
              <a:srgbClr val="F07E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4" name="Imagem 2">
            <a:extLst>
              <a:ext uri="{FF2B5EF4-FFF2-40B4-BE49-F238E27FC236}">
                <a16:creationId xmlns:a16="http://schemas.microsoft.com/office/drawing/2014/main" id="{653EDD40-6C79-7D6B-6187-F6B277B9EF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129" y="131840"/>
            <a:ext cx="2899505" cy="1025013"/>
          </a:xfrm>
          <a:prstGeom prst="rect">
            <a:avLst/>
          </a:prstGeom>
        </p:spPr>
      </p:pic>
      <p:pic>
        <p:nvPicPr>
          <p:cNvPr id="23" name="Picture 22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44525EBA-31F1-2FB2-D2CB-D38ED32A8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69" y="2126495"/>
            <a:ext cx="2133600" cy="4423651"/>
          </a:xfrm>
          <a:prstGeom prst="rect">
            <a:avLst/>
          </a:prstGeom>
        </p:spPr>
      </p:pic>
      <p:pic>
        <p:nvPicPr>
          <p:cNvPr id="24" name="Picture 23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CEB378F7-9BB9-8C29-C417-45351A21F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69" y="2133044"/>
            <a:ext cx="2133600" cy="4423651"/>
          </a:xfrm>
          <a:prstGeom prst="rect">
            <a:avLst/>
          </a:prstGeom>
        </p:spPr>
      </p:pic>
      <p:pic>
        <p:nvPicPr>
          <p:cNvPr id="25" name="Picture 24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ED5EA496-F461-ECFE-B5E2-D30E44D20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31" y="2126495"/>
            <a:ext cx="2133600" cy="4430200"/>
          </a:xfrm>
          <a:prstGeom prst="rect">
            <a:avLst/>
          </a:prstGeom>
        </p:spPr>
      </p:pic>
      <p:pic>
        <p:nvPicPr>
          <p:cNvPr id="26" name="Picture 25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A7BA39F8-90D5-87A6-50E1-3A7363EB3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129" y="2125126"/>
            <a:ext cx="2133600" cy="443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99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E3ECF0-7F63-4BDC-6E63-C70A14DBDE11}"/>
              </a:ext>
            </a:extLst>
          </p:cNvPr>
          <p:cNvSpPr txBox="1"/>
          <p:nvPr/>
        </p:nvSpPr>
        <p:spPr>
          <a:xfrm>
            <a:off x="532075" y="360218"/>
            <a:ext cx="831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Bookmark MobieTrain on your desktop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16B2-9146-616B-71B0-DD61D3FBC84B}"/>
              </a:ext>
            </a:extLst>
          </p:cNvPr>
          <p:cNvSpPr txBox="1"/>
          <p:nvPr/>
        </p:nvSpPr>
        <p:spPr>
          <a:xfrm>
            <a:off x="492396" y="1354288"/>
            <a:ext cx="75315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solidFill>
                  <a:srgbClr val="002060"/>
                </a:solidFill>
              </a:rPr>
              <a:t>Place the MobieTrain link on the desktop and add it to your favourites via "Bookmark this tab".</a:t>
            </a:r>
          </a:p>
          <a:p>
            <a:r>
              <a:rPr lang="nl-BE">
                <a:solidFill>
                  <a:schemeClr val="bg2">
                    <a:lumMod val="10000"/>
                  </a:schemeClr>
                </a:solidFill>
                <a:hlinkClick r:id="rId2"/>
              </a:rPr>
              <a:t>https://app.mobietrain.com/</a:t>
            </a: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nl-BE">
              <a:solidFill>
                <a:schemeClr val="bg2">
                  <a:lumMod val="10000"/>
                </a:schemeClr>
              </a:solidFill>
            </a:endParaRPr>
          </a:p>
          <a:p>
            <a:endParaRPr lang="nl-BE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930269-747A-93E2-6EB1-B4B274E4B3EC}"/>
              </a:ext>
            </a:extLst>
          </p:cNvPr>
          <p:cNvGrpSpPr/>
          <p:nvPr/>
        </p:nvGrpSpPr>
        <p:grpSpPr>
          <a:xfrm>
            <a:off x="126971" y="2319049"/>
            <a:ext cx="12063505" cy="3068877"/>
            <a:chOff x="64247" y="2937467"/>
            <a:chExt cx="12063505" cy="30688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E32D98-1A93-FD7F-85AD-50C1385CE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7" y="2937467"/>
              <a:ext cx="12063505" cy="9830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8FFE8F-8AFB-D7CD-353B-C0A864D6B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30" t="7478" r="3150" b="6414"/>
            <a:stretch/>
          </p:blipFill>
          <p:spPr>
            <a:xfrm>
              <a:off x="8326607" y="3783649"/>
              <a:ext cx="3675698" cy="22226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9" name="Imagem 2">
            <a:extLst>
              <a:ext uri="{FF2B5EF4-FFF2-40B4-BE49-F238E27FC236}">
                <a16:creationId xmlns:a16="http://schemas.microsoft.com/office/drawing/2014/main" id="{E717EAD2-13C6-6C93-CC24-B07896351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95" y="5832987"/>
            <a:ext cx="2899505" cy="102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85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341BDAB2AAFA46B84CBF344460C6BF" ma:contentTypeVersion="16" ma:contentTypeDescription="Een nieuw document maken." ma:contentTypeScope="" ma:versionID="8022de9b2a1c7e3695fb5ba9eb8145f4">
  <xsd:schema xmlns:xsd="http://www.w3.org/2001/XMLSchema" xmlns:xs="http://www.w3.org/2001/XMLSchema" xmlns:p="http://schemas.microsoft.com/office/2006/metadata/properties" xmlns:ns2="b2f1ddc3-d145-45a1-9b10-f5001b522518" xmlns:ns3="9cc53da1-9497-4286-97df-32a22402f64e" targetNamespace="http://schemas.microsoft.com/office/2006/metadata/properties" ma:root="true" ma:fieldsID="a517edf8a3cec3ca815d361bd78998e7" ns2:_="" ns3:_="">
    <xsd:import namespace="b2f1ddc3-d145-45a1-9b10-f5001b522518"/>
    <xsd:import namespace="9cc53da1-9497-4286-97df-32a22402f6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1ddc3-d145-45a1-9b10-f5001b5225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ba2ccbc-b1e1-4ded-83da-31a3914885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53da1-9497-4286-97df-32a22402f64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eec7db-e49f-4dbe-a96d-797fd1c07533}" ma:internalName="TaxCatchAll" ma:showField="CatchAllData" ma:web="9cc53da1-9497-4286-97df-32a22402f6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f1ddc3-d145-45a1-9b10-f5001b522518">
      <Terms xmlns="http://schemas.microsoft.com/office/infopath/2007/PartnerControls"/>
    </lcf76f155ced4ddcb4097134ff3c332f>
    <TaxCatchAll xmlns="9cc53da1-9497-4286-97df-32a22402f64e" xsi:nil="true"/>
  </documentManagement>
</p:properties>
</file>

<file path=customXml/itemProps1.xml><?xml version="1.0" encoding="utf-8"?>
<ds:datastoreItem xmlns:ds="http://schemas.openxmlformats.org/officeDocument/2006/customXml" ds:itemID="{94A4EEBF-B598-4DE8-A5A6-F71F0C19C5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75974C-D46B-4831-B916-73A4D0C27C61}"/>
</file>

<file path=customXml/itemProps3.xml><?xml version="1.0" encoding="utf-8"?>
<ds:datastoreItem xmlns:ds="http://schemas.openxmlformats.org/officeDocument/2006/customXml" ds:itemID="{2D3504C2-4BFA-4000-8CFA-1C00867DC1B7}">
  <ds:schemaRefs>
    <ds:schemaRef ds:uri="b2f1ddc3-d145-45a1-9b10-f5001b522518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9cc53da1-9497-4286-97df-32a22402f64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454</Words>
  <Application>Microsoft Macintosh PowerPoint</Application>
  <PresentationFormat>Breedbeeld</PresentationFormat>
  <Paragraphs>161</Paragraphs>
  <Slides>14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4" baseType="lpstr">
      <vt:lpstr>Abadi</vt:lpstr>
      <vt:lpstr>Arial</vt:lpstr>
      <vt:lpstr>Calibri</vt:lpstr>
      <vt:lpstr>Calibri Light</vt:lpstr>
      <vt:lpstr>Chivo</vt:lpstr>
      <vt:lpstr>Chivo Black</vt:lpstr>
      <vt:lpstr>Chivo Bold</vt:lpstr>
      <vt:lpstr>Lato Black</vt:lpstr>
      <vt:lpstr>Wingdings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Derous, Ann</dc:creator>
  <cp:lastModifiedBy>Sven Valcke</cp:lastModifiedBy>
  <cp:revision>5</cp:revision>
  <dcterms:created xsi:type="dcterms:W3CDTF">2022-05-12T11:44:23Z</dcterms:created>
  <dcterms:modified xsi:type="dcterms:W3CDTF">2022-12-06T09:54:16Z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0x01010027341BDAB2AAFA46B84CBF344460C6BF</vt:lpwstr>
  </property>
  <property fmtid="{D5CDD505-2E9C-101B-9397-08002B2CF9AE}" pid="3" name="MediaServiceImageTags">
    <vt:lpwstr/>
  </property>
</Properties>
</file>