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2"/>
  </p:notesMasterIdLst>
  <p:sldIdLst>
    <p:sldId id="435" r:id="rId5"/>
    <p:sldId id="618" r:id="rId6"/>
    <p:sldId id="547" r:id="rId7"/>
    <p:sldId id="313" r:id="rId8"/>
    <p:sldId id="619" r:id="rId9"/>
    <p:sldId id="621" r:id="rId10"/>
    <p:sldId id="2142532791" r:id="rId11"/>
    <p:sldId id="623" r:id="rId12"/>
    <p:sldId id="638" r:id="rId13"/>
    <p:sldId id="628" r:id="rId14"/>
    <p:sldId id="632" r:id="rId15"/>
    <p:sldId id="636" r:id="rId16"/>
    <p:sldId id="634" r:id="rId17"/>
    <p:sldId id="635" r:id="rId18"/>
    <p:sldId id="633" r:id="rId19"/>
    <p:sldId id="436" r:id="rId20"/>
    <p:sldId id="485" r:id="rId21"/>
  </p:sldIdLst>
  <p:sldSz cx="20105688" cy="11309350"/>
  <p:notesSz cx="20104100" cy="11309350"/>
  <p:embeddedFontLst>
    <p:embeddedFont>
      <p:font typeface="☞GALANO GROTESQUE MEDIUM" pitchFamily="2" charset="77"/>
      <p:regular r:id="rId23"/>
    </p:embeddedFont>
    <p:embeddedFont>
      <p:font typeface="Calibri" panose="020F0502020204030204" pitchFamily="34" charset="0"/>
      <p:regular r:id="rId24"/>
      <p:bold r:id="rId24"/>
      <p:italic r:id="rId24"/>
      <p:boldItalic r:id="rId24"/>
    </p:embeddedFont>
    <p:embeddedFont>
      <p:font typeface="Chivo" pitchFamily="2" charset="77"/>
      <p:regular r:id="rId24"/>
      <p:bold r:id="rId25"/>
      <p:italic r:id="rId24"/>
      <p:boldItalic r:id="rId26"/>
    </p:embeddedFont>
    <p:embeddedFont>
      <p:font typeface="Chivo Black" pitchFamily="2" charset="77"/>
      <p:regular r:id="rId27"/>
      <p:bold r:id="rId24"/>
      <p:italic r:id="rId24"/>
      <p:boldItalic r:id="rId24"/>
    </p:embeddedFont>
    <p:embeddedFont>
      <p:font typeface="Chivo Bold" pitchFamily="2" charset="77"/>
      <p:bold r:id="rId28"/>
      <p:italic r:id="rId29"/>
      <p:boldItalic r:id="rId30"/>
    </p:embeddedFont>
  </p:embeddedFontLst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3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nês Sá" initials="IS" lastIdx="33" clrIdx="0">
    <p:extLst>
      <p:ext uri="{19B8F6BF-5375-455C-9EA6-DF929625EA0E}">
        <p15:presenceInfo xmlns:p15="http://schemas.microsoft.com/office/powerpoint/2012/main" userId="S::ines@mobietrain.com::70acf6c6-7da4-4766-8aca-6e35951b27fe" providerId="AD"/>
      </p:ext>
    </p:extLst>
  </p:cmAuthor>
  <p:cmAuthor id="2" name="Guy Van Neck" initials="GN" lastIdx="2" clrIdx="1">
    <p:extLst>
      <p:ext uri="{19B8F6BF-5375-455C-9EA6-DF929625EA0E}">
        <p15:presenceInfo xmlns:p15="http://schemas.microsoft.com/office/powerpoint/2012/main" userId="S::guy@mobietrain.com::437d6087-d8de-4a2b-8d5b-a01a253c86d0" providerId="AD"/>
      </p:ext>
    </p:extLst>
  </p:cmAuthor>
  <p:cmAuthor id="3" name="guy@mobietrain.com" initials="g" lastIdx="49" clrIdx="2">
    <p:extLst>
      <p:ext uri="{19B8F6BF-5375-455C-9EA6-DF929625EA0E}">
        <p15:presenceInfo xmlns:p15="http://schemas.microsoft.com/office/powerpoint/2012/main" userId="5586709accf26a3f" providerId="Windows Live"/>
      </p:ext>
    </p:extLst>
  </p:cmAuthor>
  <p:cmAuthor id="4" name="Mireille van Hemert-Schelling" initials="MH" lastIdx="3" clrIdx="3">
    <p:extLst>
      <p:ext uri="{19B8F6BF-5375-455C-9EA6-DF929625EA0E}">
        <p15:presenceInfo xmlns:p15="http://schemas.microsoft.com/office/powerpoint/2012/main" userId="S::mireille@mobietrain.com::b3dda0a3-6b9f-444b-9a8a-b54b1f79570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7E7"/>
    <a:srgbClr val="F8FAFF"/>
    <a:srgbClr val="071E57"/>
    <a:srgbClr val="FF6224"/>
    <a:srgbClr val="B7B7B7"/>
    <a:srgbClr val="01B5DB"/>
    <a:srgbClr val="FA8426"/>
    <a:srgbClr val="0E7E7E"/>
    <a:srgbClr val="151D34"/>
    <a:srgbClr val="1820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20" autoAdjust="0"/>
    <p:restoredTop sz="92857"/>
  </p:normalViewPr>
  <p:slideViewPr>
    <p:cSldViewPr snapToGrid="0">
      <p:cViewPr>
        <p:scale>
          <a:sx n="56" d="100"/>
          <a:sy n="56" d="100"/>
        </p:scale>
        <p:origin x="1016" y="728"/>
      </p:cViewPr>
      <p:guideLst>
        <p:guide orient="horz" pos="1930"/>
        <p:guide pos="2160"/>
      </p:guideLst>
    </p:cSldViewPr>
  </p:slideViewPr>
  <p:notesTextViewPr>
    <p:cViewPr>
      <p:scale>
        <a:sx n="120" d="100"/>
        <a:sy n="12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NUL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ata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microsoft.com/office/2007/relationships/hdphoto" Target="../media/hdphoto3.wdp"/><Relationship Id="rId1" Type="http://schemas.openxmlformats.org/officeDocument/2006/relationships/image" Target="../media/image34.png"/><Relationship Id="rId6" Type="http://schemas.microsoft.com/office/2007/relationships/hdphoto" Target="../media/hdphoto6.wdp"/><Relationship Id="rId5" Type="http://schemas.openxmlformats.org/officeDocument/2006/relationships/image" Target="../media/image35.png"/><Relationship Id="rId4" Type="http://schemas.microsoft.com/office/2007/relationships/hdphoto" Target="../media/hdphoto5.wdp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rawing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microsoft.com/office/2007/relationships/hdphoto" Target="../media/hdphoto3.wdp"/><Relationship Id="rId1" Type="http://schemas.openxmlformats.org/officeDocument/2006/relationships/image" Target="../media/image34.png"/><Relationship Id="rId6" Type="http://schemas.microsoft.com/office/2007/relationships/hdphoto" Target="../media/hdphoto6.wdp"/><Relationship Id="rId5" Type="http://schemas.openxmlformats.org/officeDocument/2006/relationships/image" Target="../media/image35.png"/><Relationship Id="rId4" Type="http://schemas.microsoft.com/office/2007/relationships/hdphoto" Target="../media/hdphoto5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5DE824-4A10-3743-A52F-0BCB341604A7}" type="doc">
      <dgm:prSet loTypeId="urn:microsoft.com/office/officeart/2005/8/layout/vList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76CF3F0A-F3EA-7349-A0FB-0BB05C806148}">
      <dgm:prSet phldrT="[Texto]" custT="1"/>
      <dgm:spPr>
        <a:solidFill>
          <a:srgbClr val="E7E7E7"/>
        </a:solidFill>
      </dgm:spPr>
      <dgm:t>
        <a:bodyPr/>
        <a:lstStyle/>
        <a:p>
          <a:pPr algn="l" rtl="0"/>
          <a:r>
            <a:rPr lang="pt-PT" sz="3200" b="0" i="0" dirty="0">
              <a:solidFill>
                <a:srgbClr val="18203B"/>
              </a:solidFill>
              <a:latin typeface="Chivo"/>
            </a:rPr>
            <a:t>   </a:t>
          </a:r>
          <a:r>
            <a:rPr lang="pt-PT" sz="3200" b="0" i="0" dirty="0" err="1">
              <a:solidFill>
                <a:srgbClr val="071E57"/>
              </a:solidFill>
              <a:latin typeface="Chivo"/>
            </a:rPr>
            <a:t>What</a:t>
          </a:r>
          <a:r>
            <a:rPr lang="pt-PT" sz="3200" b="0" i="0" dirty="0">
              <a:solidFill>
                <a:srgbClr val="071E57"/>
              </a:solidFill>
              <a:latin typeface="Chivo"/>
            </a:rPr>
            <a:t> </a:t>
          </a:r>
          <a:r>
            <a:rPr lang="pt-PT" sz="3200" b="0" i="0" dirty="0" err="1">
              <a:solidFill>
                <a:srgbClr val="071E57"/>
              </a:solidFill>
              <a:latin typeface="Chivo"/>
            </a:rPr>
            <a:t>is</a:t>
          </a:r>
          <a:r>
            <a:rPr lang="pt-PT" sz="3200" b="0" i="0" dirty="0">
              <a:solidFill>
                <a:srgbClr val="071E57"/>
              </a:solidFill>
              <a:latin typeface="Chivo"/>
            </a:rPr>
            <a:t> </a:t>
          </a:r>
          <a:r>
            <a:rPr lang="pt-PT" sz="3200" b="0" i="0" dirty="0" err="1">
              <a:solidFill>
                <a:srgbClr val="071E57"/>
              </a:solidFill>
              <a:latin typeface="Chivo"/>
            </a:rPr>
            <a:t>your</a:t>
          </a:r>
          <a:r>
            <a:rPr lang="pt-PT" sz="3200" b="0" i="0" dirty="0">
              <a:solidFill>
                <a:srgbClr val="071E57"/>
              </a:solidFill>
              <a:latin typeface="Chivo"/>
            </a:rPr>
            <a:t> </a:t>
          </a:r>
          <a:r>
            <a:rPr lang="pt-PT" sz="3200" b="0" i="0" dirty="0" err="1">
              <a:solidFill>
                <a:srgbClr val="071E57"/>
              </a:solidFill>
              <a:latin typeface="Chivo"/>
            </a:rPr>
            <a:t>goal</a:t>
          </a:r>
          <a:r>
            <a:rPr lang="pt-PT" sz="3200" b="0" i="0" dirty="0">
              <a:solidFill>
                <a:srgbClr val="071E57"/>
              </a:solidFill>
              <a:latin typeface="Chivo"/>
            </a:rPr>
            <a:t>?</a:t>
          </a:r>
        </a:p>
      </dgm:t>
    </dgm:pt>
    <dgm:pt modelId="{2F6D68FE-43E2-7E48-9A2E-247B63C843DC}" type="parTrans" cxnId="{748C949D-2FAE-B448-B064-A5833577F294}">
      <dgm:prSet/>
      <dgm:spPr/>
      <dgm:t>
        <a:bodyPr/>
        <a:lstStyle/>
        <a:p>
          <a:endParaRPr lang="pt-PT"/>
        </a:p>
      </dgm:t>
    </dgm:pt>
    <dgm:pt modelId="{78FDCE5C-E7A1-0741-8D6B-3889287F9DC6}" type="sibTrans" cxnId="{748C949D-2FAE-B448-B064-A5833577F294}">
      <dgm:prSet/>
      <dgm:spPr/>
      <dgm:t>
        <a:bodyPr/>
        <a:lstStyle/>
        <a:p>
          <a:endParaRPr lang="pt-PT"/>
        </a:p>
      </dgm:t>
    </dgm:pt>
    <dgm:pt modelId="{B209CE9B-5C56-BA40-BB53-AA9331642174}">
      <dgm:prSet phldrT="[Texto]" custT="1"/>
      <dgm:spPr>
        <a:solidFill>
          <a:srgbClr val="E7E7E7"/>
        </a:solidFill>
      </dgm:spPr>
      <dgm:t>
        <a:bodyPr/>
        <a:lstStyle/>
        <a:p>
          <a:pPr algn="l" rtl="0"/>
          <a:r>
            <a:rPr lang="pt-PT" sz="3200" b="0" i="0" dirty="0">
              <a:solidFill>
                <a:srgbClr val="18203B"/>
              </a:solidFill>
              <a:latin typeface="Chivo"/>
            </a:rPr>
            <a:t>   </a:t>
          </a:r>
          <a:r>
            <a:rPr lang="pt-PT" sz="3200" b="0" i="0" dirty="0" err="1">
              <a:solidFill>
                <a:srgbClr val="071E57"/>
              </a:solidFill>
              <a:latin typeface="Chivo"/>
            </a:rPr>
            <a:t>Why</a:t>
          </a:r>
          <a:r>
            <a:rPr lang="pt-PT" sz="3200" b="0" i="0" dirty="0">
              <a:solidFill>
                <a:srgbClr val="071E57"/>
              </a:solidFill>
              <a:latin typeface="Chivo"/>
            </a:rPr>
            <a:t> do </a:t>
          </a:r>
          <a:r>
            <a:rPr lang="pt-PT" sz="3200" b="0" i="0" dirty="0" err="1">
              <a:solidFill>
                <a:srgbClr val="071E57"/>
              </a:solidFill>
              <a:latin typeface="Chivo"/>
            </a:rPr>
            <a:t>you</a:t>
          </a:r>
          <a:r>
            <a:rPr lang="pt-PT" sz="3200" b="0" i="0" dirty="0">
              <a:solidFill>
                <a:srgbClr val="071E57"/>
              </a:solidFill>
              <a:latin typeface="Chivo"/>
            </a:rPr>
            <a:t> </a:t>
          </a:r>
          <a:r>
            <a:rPr lang="pt-PT" sz="3200" b="0" i="0" dirty="0" err="1">
              <a:solidFill>
                <a:srgbClr val="071E57"/>
              </a:solidFill>
              <a:latin typeface="Chivo"/>
            </a:rPr>
            <a:t>want</a:t>
          </a:r>
          <a:r>
            <a:rPr lang="pt-PT" sz="3200" b="0" i="0" dirty="0">
              <a:solidFill>
                <a:srgbClr val="071E57"/>
              </a:solidFill>
              <a:latin typeface="Chivo"/>
            </a:rPr>
            <a:t> to do </a:t>
          </a:r>
          <a:r>
            <a:rPr lang="pt-PT" sz="3200" b="0" i="0" dirty="0" err="1">
              <a:solidFill>
                <a:srgbClr val="071E57"/>
              </a:solidFill>
              <a:latin typeface="Chivo"/>
            </a:rPr>
            <a:t>this</a:t>
          </a:r>
          <a:r>
            <a:rPr lang="pt-PT" sz="3200" b="0" i="0" dirty="0">
              <a:solidFill>
                <a:srgbClr val="071E57"/>
              </a:solidFill>
              <a:latin typeface="Chivo"/>
            </a:rPr>
            <a:t>?</a:t>
          </a:r>
        </a:p>
      </dgm:t>
    </dgm:pt>
    <dgm:pt modelId="{51576AEF-83C9-2F4E-8ECD-B509A315788F}" type="parTrans" cxnId="{94619058-60C9-6D4A-B178-C0BDF08BD3FF}">
      <dgm:prSet/>
      <dgm:spPr/>
      <dgm:t>
        <a:bodyPr/>
        <a:lstStyle/>
        <a:p>
          <a:endParaRPr lang="pt-PT"/>
        </a:p>
      </dgm:t>
    </dgm:pt>
    <dgm:pt modelId="{AE03CEC3-BA21-6B45-B2A1-65CF9128EAD8}" type="sibTrans" cxnId="{94619058-60C9-6D4A-B178-C0BDF08BD3FF}">
      <dgm:prSet/>
      <dgm:spPr/>
      <dgm:t>
        <a:bodyPr/>
        <a:lstStyle/>
        <a:p>
          <a:endParaRPr lang="pt-PT"/>
        </a:p>
      </dgm:t>
    </dgm:pt>
    <dgm:pt modelId="{69E44C4D-5E0C-8041-93AE-7C82C0926496}">
      <dgm:prSet phldrT="[Texto]" custT="1"/>
      <dgm:spPr>
        <a:solidFill>
          <a:srgbClr val="E7E7E7"/>
        </a:solidFill>
      </dgm:spPr>
      <dgm:t>
        <a:bodyPr/>
        <a:lstStyle/>
        <a:p>
          <a:pPr algn="l" rtl="0"/>
          <a:r>
            <a:rPr lang="pt-PT" sz="3200" b="0" i="0" dirty="0">
              <a:solidFill>
                <a:srgbClr val="18203B"/>
              </a:solidFill>
              <a:latin typeface="Chivo"/>
            </a:rPr>
            <a:t>   </a:t>
          </a:r>
          <a:r>
            <a:rPr lang="pt-PT" sz="3200" b="0" i="0" dirty="0" err="1">
              <a:solidFill>
                <a:srgbClr val="071E57"/>
              </a:solidFill>
              <a:latin typeface="Chivo"/>
            </a:rPr>
            <a:t>What</a:t>
          </a:r>
          <a:r>
            <a:rPr lang="pt-PT" sz="3200" b="0" i="0" dirty="0">
              <a:solidFill>
                <a:srgbClr val="071E57"/>
              </a:solidFill>
              <a:latin typeface="Chivo"/>
            </a:rPr>
            <a:t> </a:t>
          </a:r>
          <a:r>
            <a:rPr lang="pt-PT" sz="3200" b="0" i="0" dirty="0" err="1">
              <a:solidFill>
                <a:srgbClr val="071E57"/>
              </a:solidFill>
              <a:latin typeface="Chivo"/>
            </a:rPr>
            <a:t>will</a:t>
          </a:r>
          <a:r>
            <a:rPr lang="pt-PT" sz="3200" b="0" i="0" dirty="0">
              <a:solidFill>
                <a:srgbClr val="071E57"/>
              </a:solidFill>
              <a:latin typeface="Chivo"/>
            </a:rPr>
            <a:t> </a:t>
          </a:r>
          <a:r>
            <a:rPr lang="pt-PT" sz="3200" b="0" i="0" dirty="0" err="1">
              <a:solidFill>
                <a:srgbClr val="071E57"/>
              </a:solidFill>
              <a:latin typeface="Chivo"/>
            </a:rPr>
            <a:t>your</a:t>
          </a:r>
          <a:r>
            <a:rPr lang="pt-PT" sz="3200" b="0" i="0" dirty="0">
              <a:solidFill>
                <a:srgbClr val="071E57"/>
              </a:solidFill>
              <a:latin typeface="Chivo"/>
            </a:rPr>
            <a:t> </a:t>
          </a:r>
          <a:r>
            <a:rPr lang="pt-PT" sz="3200" b="0" i="0" dirty="0" err="1">
              <a:solidFill>
                <a:srgbClr val="071E57"/>
              </a:solidFill>
              <a:latin typeface="Chivo"/>
            </a:rPr>
            <a:t>approach</a:t>
          </a:r>
          <a:r>
            <a:rPr lang="pt-PT" sz="3200" b="0" i="0" dirty="0">
              <a:solidFill>
                <a:srgbClr val="071E57"/>
              </a:solidFill>
              <a:latin typeface="Chivo"/>
            </a:rPr>
            <a:t> </a:t>
          </a:r>
          <a:r>
            <a:rPr lang="pt-PT" sz="3200" b="0" i="0" dirty="0" err="1">
              <a:solidFill>
                <a:srgbClr val="071E57"/>
              </a:solidFill>
              <a:latin typeface="Chivo"/>
            </a:rPr>
            <a:t>be</a:t>
          </a:r>
          <a:r>
            <a:rPr lang="pt-PT" sz="3200" b="0" i="0" dirty="0">
              <a:solidFill>
                <a:srgbClr val="071E57"/>
              </a:solidFill>
              <a:latin typeface="Chivo"/>
            </a:rPr>
            <a:t> </a:t>
          </a:r>
          <a:r>
            <a:rPr lang="pt-PT" sz="3200" b="0" i="0" dirty="0" err="1">
              <a:solidFill>
                <a:srgbClr val="071E57"/>
              </a:solidFill>
              <a:latin typeface="Chivo"/>
            </a:rPr>
            <a:t>like</a:t>
          </a:r>
          <a:r>
            <a:rPr lang="pt-PT" sz="3200" b="0" i="0" dirty="0">
              <a:solidFill>
                <a:srgbClr val="071E57"/>
              </a:solidFill>
              <a:latin typeface="Chivo"/>
            </a:rPr>
            <a:t>?</a:t>
          </a:r>
        </a:p>
      </dgm:t>
    </dgm:pt>
    <dgm:pt modelId="{35F7B4D3-460C-F84B-A99A-6F23DB8F0749}" type="parTrans" cxnId="{2F307C99-BFA8-2641-9C8A-AF546D3EB4EE}">
      <dgm:prSet/>
      <dgm:spPr/>
      <dgm:t>
        <a:bodyPr/>
        <a:lstStyle/>
        <a:p>
          <a:endParaRPr lang="pt-PT"/>
        </a:p>
      </dgm:t>
    </dgm:pt>
    <dgm:pt modelId="{EBC99FFB-A707-C343-8DC8-4641F22BB49D}" type="sibTrans" cxnId="{2F307C99-BFA8-2641-9C8A-AF546D3EB4EE}">
      <dgm:prSet/>
      <dgm:spPr/>
      <dgm:t>
        <a:bodyPr/>
        <a:lstStyle/>
        <a:p>
          <a:endParaRPr lang="pt-PT"/>
        </a:p>
      </dgm:t>
    </dgm:pt>
    <dgm:pt modelId="{54471DDA-1F5C-6B4F-ABA4-9E950489D828}">
      <dgm:prSet phldrT="[Texto]" custT="1"/>
      <dgm:spPr>
        <a:solidFill>
          <a:srgbClr val="E7E7E7"/>
        </a:solidFill>
      </dgm:spPr>
      <dgm:t>
        <a:bodyPr/>
        <a:lstStyle/>
        <a:p>
          <a:pPr algn="l" rtl="0"/>
          <a:r>
            <a:rPr lang="pt-PT" sz="3200" b="0" i="0" dirty="0">
              <a:solidFill>
                <a:srgbClr val="18203B"/>
              </a:solidFill>
              <a:latin typeface="Chivo"/>
            </a:rPr>
            <a:t>   </a:t>
          </a:r>
          <a:r>
            <a:rPr lang="pt-PT" sz="3200" b="0" i="0" dirty="0" err="1">
              <a:solidFill>
                <a:srgbClr val="071E57"/>
              </a:solidFill>
              <a:latin typeface="Chivo"/>
            </a:rPr>
            <a:t>What</a:t>
          </a:r>
          <a:r>
            <a:rPr lang="pt-PT" sz="3200" b="0" i="0" dirty="0">
              <a:solidFill>
                <a:srgbClr val="071E57"/>
              </a:solidFill>
              <a:latin typeface="Chivo"/>
            </a:rPr>
            <a:t> do </a:t>
          </a:r>
          <a:r>
            <a:rPr lang="pt-PT" sz="3200" b="0" i="0" dirty="0" err="1">
              <a:solidFill>
                <a:srgbClr val="071E57"/>
              </a:solidFill>
              <a:latin typeface="Chivo"/>
            </a:rPr>
            <a:t>you</a:t>
          </a:r>
          <a:r>
            <a:rPr lang="pt-PT" sz="3200" b="0" i="0" dirty="0">
              <a:solidFill>
                <a:srgbClr val="071E57"/>
              </a:solidFill>
              <a:latin typeface="Chivo"/>
            </a:rPr>
            <a:t> </a:t>
          </a:r>
          <a:r>
            <a:rPr lang="pt-PT" sz="3200" b="0" i="0" dirty="0" err="1">
              <a:solidFill>
                <a:srgbClr val="071E57"/>
              </a:solidFill>
              <a:latin typeface="Chivo"/>
            </a:rPr>
            <a:t>want</a:t>
          </a:r>
          <a:r>
            <a:rPr lang="pt-PT" sz="3200" b="0" i="0" dirty="0">
              <a:solidFill>
                <a:srgbClr val="071E57"/>
              </a:solidFill>
              <a:latin typeface="Chivo"/>
            </a:rPr>
            <a:t> to </a:t>
          </a:r>
          <a:r>
            <a:rPr lang="pt-PT" sz="3200" b="0" i="0" dirty="0" err="1">
              <a:solidFill>
                <a:srgbClr val="071E57"/>
              </a:solidFill>
              <a:latin typeface="Chivo"/>
            </a:rPr>
            <a:t>achieve</a:t>
          </a:r>
          <a:r>
            <a:rPr lang="pt-PT" sz="3200" b="0" i="0" dirty="0">
              <a:solidFill>
                <a:srgbClr val="071E57"/>
              </a:solidFill>
              <a:latin typeface="Chivo"/>
            </a:rPr>
            <a:t>?</a:t>
          </a:r>
        </a:p>
      </dgm:t>
    </dgm:pt>
    <dgm:pt modelId="{3108135D-C937-9D4B-A675-FC734A8D8ABF}" type="parTrans" cxnId="{67FA1F90-1503-1A4E-B2E2-0DE8DE28725C}">
      <dgm:prSet/>
      <dgm:spPr/>
      <dgm:t>
        <a:bodyPr/>
        <a:lstStyle/>
        <a:p>
          <a:endParaRPr lang="pt-PT"/>
        </a:p>
      </dgm:t>
    </dgm:pt>
    <dgm:pt modelId="{0CE8B2B0-181E-6E41-B0D2-85A8B7893B15}" type="sibTrans" cxnId="{67FA1F90-1503-1A4E-B2E2-0DE8DE28725C}">
      <dgm:prSet/>
      <dgm:spPr/>
      <dgm:t>
        <a:bodyPr/>
        <a:lstStyle/>
        <a:p>
          <a:endParaRPr lang="pt-PT"/>
        </a:p>
      </dgm:t>
    </dgm:pt>
    <dgm:pt modelId="{4BA8DE26-38CE-A44F-8B15-1F90B42BC079}" type="pres">
      <dgm:prSet presAssocID="{D85DE824-4A10-3743-A52F-0BCB341604A7}" presName="linearFlow" presStyleCnt="0">
        <dgm:presLayoutVars>
          <dgm:dir/>
          <dgm:resizeHandles val="exact"/>
        </dgm:presLayoutVars>
      </dgm:prSet>
      <dgm:spPr/>
    </dgm:pt>
    <dgm:pt modelId="{B84A1B4F-1141-8447-B335-78F6AEB38AB0}" type="pres">
      <dgm:prSet presAssocID="{76CF3F0A-F3EA-7349-A0FB-0BB05C806148}" presName="composite" presStyleCnt="0"/>
      <dgm:spPr/>
    </dgm:pt>
    <dgm:pt modelId="{1460B7AE-CEB2-E044-AC5F-C773B9907FD6}" type="pres">
      <dgm:prSet presAssocID="{76CF3F0A-F3EA-7349-A0FB-0BB05C806148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416C1B8-2823-C940-AA6D-019F27582394}" type="pres">
      <dgm:prSet presAssocID="{76CF3F0A-F3EA-7349-A0FB-0BB05C806148}" presName="txShp" presStyleLbl="node1" presStyleIdx="0" presStyleCnt="4" custScaleX="83678">
        <dgm:presLayoutVars>
          <dgm:bulletEnabled val="1"/>
        </dgm:presLayoutVars>
      </dgm:prSet>
      <dgm:spPr/>
    </dgm:pt>
    <dgm:pt modelId="{50AED4CB-D685-9248-BA6B-F890E79B2358}" type="pres">
      <dgm:prSet presAssocID="{78FDCE5C-E7A1-0741-8D6B-3889287F9DC6}" presName="spacing" presStyleCnt="0"/>
      <dgm:spPr/>
    </dgm:pt>
    <dgm:pt modelId="{1F1AB91D-E932-604E-A87D-3538176E34D1}" type="pres">
      <dgm:prSet presAssocID="{B209CE9B-5C56-BA40-BB53-AA9331642174}" presName="composite" presStyleCnt="0"/>
      <dgm:spPr/>
    </dgm:pt>
    <dgm:pt modelId="{0348B879-DE12-3C4E-8180-1741D3577D53}" type="pres">
      <dgm:prSet presAssocID="{B209CE9B-5C56-BA40-BB53-AA9331642174}" presName="imgShp" presStyleLbl="fgImgPlace1" presStyleIdx="1" presStyleCnt="4"/>
      <dgm:spPr>
        <a:blipFill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6DDF6AE9-66DD-634A-92F2-D139C78BCA04}" type="pres">
      <dgm:prSet presAssocID="{B209CE9B-5C56-BA40-BB53-AA9331642174}" presName="txShp" presStyleLbl="node1" presStyleIdx="1" presStyleCnt="4" custScaleX="83678">
        <dgm:presLayoutVars>
          <dgm:bulletEnabled val="1"/>
        </dgm:presLayoutVars>
      </dgm:prSet>
      <dgm:spPr/>
    </dgm:pt>
    <dgm:pt modelId="{B77FE621-CE54-9847-AFA2-3CB8BD445473}" type="pres">
      <dgm:prSet presAssocID="{AE03CEC3-BA21-6B45-B2A1-65CF9128EAD8}" presName="spacing" presStyleCnt="0"/>
      <dgm:spPr/>
    </dgm:pt>
    <dgm:pt modelId="{568E5E0F-F970-6049-877B-94C1B6857C85}" type="pres">
      <dgm:prSet presAssocID="{69E44C4D-5E0C-8041-93AE-7C82C0926496}" presName="composite" presStyleCnt="0"/>
      <dgm:spPr/>
    </dgm:pt>
    <dgm:pt modelId="{B657ACB4-0CA1-474D-B5DA-F349A5765C5B}" type="pres">
      <dgm:prSet presAssocID="{69E44C4D-5E0C-8041-93AE-7C82C0926496}" presName="imgShp" presStyleLbl="fgImgPlace1" presStyleIdx="2" presStyleCnt="4"/>
      <dgm:spPr>
        <a:blipFill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9079C9D1-5B83-4949-BA4E-CBC5FDD0B8E4}" type="pres">
      <dgm:prSet presAssocID="{69E44C4D-5E0C-8041-93AE-7C82C0926496}" presName="txShp" presStyleLbl="node1" presStyleIdx="2" presStyleCnt="4" custScaleX="83678">
        <dgm:presLayoutVars>
          <dgm:bulletEnabled val="1"/>
        </dgm:presLayoutVars>
      </dgm:prSet>
      <dgm:spPr/>
    </dgm:pt>
    <dgm:pt modelId="{8CC3CCFB-F81F-7947-9D38-ADCAC7689D6C}" type="pres">
      <dgm:prSet presAssocID="{EBC99FFB-A707-C343-8DC8-4641F22BB49D}" presName="spacing" presStyleCnt="0"/>
      <dgm:spPr/>
    </dgm:pt>
    <dgm:pt modelId="{B3EFB6C9-6ECD-A243-A23D-2C1B9C8683BB}" type="pres">
      <dgm:prSet presAssocID="{54471DDA-1F5C-6B4F-ABA4-9E950489D828}" presName="composite" presStyleCnt="0"/>
      <dgm:spPr/>
    </dgm:pt>
    <dgm:pt modelId="{81B84E21-B1EF-0844-B40A-AFFFB0F7EE94}" type="pres">
      <dgm:prSet presAssocID="{54471DDA-1F5C-6B4F-ABA4-9E950489D828}" presName="imgShp" presStyleLbl="fgImgPlace1" presStyleIdx="3" presStyleCnt="4"/>
      <dgm:spPr>
        <a:blipFill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328A2401-56E7-4C4E-8E8F-84E0C316A294}" type="pres">
      <dgm:prSet presAssocID="{54471DDA-1F5C-6B4F-ABA4-9E950489D828}" presName="txShp" presStyleLbl="node1" presStyleIdx="3" presStyleCnt="4" custScaleX="83678">
        <dgm:presLayoutVars>
          <dgm:bulletEnabled val="1"/>
        </dgm:presLayoutVars>
      </dgm:prSet>
      <dgm:spPr/>
    </dgm:pt>
  </dgm:ptLst>
  <dgm:cxnLst>
    <dgm:cxn modelId="{94619058-60C9-6D4A-B178-C0BDF08BD3FF}" srcId="{D85DE824-4A10-3743-A52F-0BCB341604A7}" destId="{B209CE9B-5C56-BA40-BB53-AA9331642174}" srcOrd="1" destOrd="0" parTransId="{51576AEF-83C9-2F4E-8ECD-B509A315788F}" sibTransId="{AE03CEC3-BA21-6B45-B2A1-65CF9128EAD8}"/>
    <dgm:cxn modelId="{BA69E96A-FEAB-7046-A421-A43FD124451B}" type="presOf" srcId="{69E44C4D-5E0C-8041-93AE-7C82C0926496}" destId="{9079C9D1-5B83-4949-BA4E-CBC5FDD0B8E4}" srcOrd="0" destOrd="0" presId="urn:microsoft.com/office/officeart/2005/8/layout/vList3"/>
    <dgm:cxn modelId="{383A5C72-66E7-E24C-8491-21EA390C2190}" type="presOf" srcId="{B209CE9B-5C56-BA40-BB53-AA9331642174}" destId="{6DDF6AE9-66DD-634A-92F2-D139C78BCA04}" srcOrd="0" destOrd="0" presId="urn:microsoft.com/office/officeart/2005/8/layout/vList3"/>
    <dgm:cxn modelId="{67FA1F90-1503-1A4E-B2E2-0DE8DE28725C}" srcId="{D85DE824-4A10-3743-A52F-0BCB341604A7}" destId="{54471DDA-1F5C-6B4F-ABA4-9E950489D828}" srcOrd="3" destOrd="0" parTransId="{3108135D-C937-9D4B-A675-FC734A8D8ABF}" sibTransId="{0CE8B2B0-181E-6E41-B0D2-85A8B7893B15}"/>
    <dgm:cxn modelId="{2F307C99-BFA8-2641-9C8A-AF546D3EB4EE}" srcId="{D85DE824-4A10-3743-A52F-0BCB341604A7}" destId="{69E44C4D-5E0C-8041-93AE-7C82C0926496}" srcOrd="2" destOrd="0" parTransId="{35F7B4D3-460C-F84B-A99A-6F23DB8F0749}" sibTransId="{EBC99FFB-A707-C343-8DC8-4641F22BB49D}"/>
    <dgm:cxn modelId="{748C949D-2FAE-B448-B064-A5833577F294}" srcId="{D85DE824-4A10-3743-A52F-0BCB341604A7}" destId="{76CF3F0A-F3EA-7349-A0FB-0BB05C806148}" srcOrd="0" destOrd="0" parTransId="{2F6D68FE-43E2-7E48-9A2E-247B63C843DC}" sibTransId="{78FDCE5C-E7A1-0741-8D6B-3889287F9DC6}"/>
    <dgm:cxn modelId="{7B6259A0-67B3-A049-B310-82D6624B65FA}" type="presOf" srcId="{54471DDA-1F5C-6B4F-ABA4-9E950489D828}" destId="{328A2401-56E7-4C4E-8E8F-84E0C316A294}" srcOrd="0" destOrd="0" presId="urn:microsoft.com/office/officeart/2005/8/layout/vList3"/>
    <dgm:cxn modelId="{05FF32C9-5C67-6D4F-AC7B-6AD36099CB28}" type="presOf" srcId="{76CF3F0A-F3EA-7349-A0FB-0BB05C806148}" destId="{D416C1B8-2823-C940-AA6D-019F27582394}" srcOrd="0" destOrd="0" presId="urn:microsoft.com/office/officeart/2005/8/layout/vList3"/>
    <dgm:cxn modelId="{78E524F2-5B17-2D48-952F-0810A3318D60}" type="presOf" srcId="{D85DE824-4A10-3743-A52F-0BCB341604A7}" destId="{4BA8DE26-38CE-A44F-8B15-1F90B42BC079}" srcOrd="0" destOrd="0" presId="urn:microsoft.com/office/officeart/2005/8/layout/vList3"/>
    <dgm:cxn modelId="{BED8FD40-8615-6940-802E-B7F1467CC8CF}" type="presParOf" srcId="{4BA8DE26-38CE-A44F-8B15-1F90B42BC079}" destId="{B84A1B4F-1141-8447-B335-78F6AEB38AB0}" srcOrd="0" destOrd="0" presId="urn:microsoft.com/office/officeart/2005/8/layout/vList3"/>
    <dgm:cxn modelId="{67B80A12-6EA1-8F48-AC0B-0F2CD1B80189}" type="presParOf" srcId="{B84A1B4F-1141-8447-B335-78F6AEB38AB0}" destId="{1460B7AE-CEB2-E044-AC5F-C773B9907FD6}" srcOrd="0" destOrd="0" presId="urn:microsoft.com/office/officeart/2005/8/layout/vList3"/>
    <dgm:cxn modelId="{B82ACC91-878B-F34B-8842-632B155D33D9}" type="presParOf" srcId="{B84A1B4F-1141-8447-B335-78F6AEB38AB0}" destId="{D416C1B8-2823-C940-AA6D-019F27582394}" srcOrd="1" destOrd="0" presId="urn:microsoft.com/office/officeart/2005/8/layout/vList3"/>
    <dgm:cxn modelId="{458A9165-B0CD-8D4D-A92F-C46424C2538C}" type="presParOf" srcId="{4BA8DE26-38CE-A44F-8B15-1F90B42BC079}" destId="{50AED4CB-D685-9248-BA6B-F890E79B2358}" srcOrd="1" destOrd="0" presId="urn:microsoft.com/office/officeart/2005/8/layout/vList3"/>
    <dgm:cxn modelId="{98265A5B-CD26-1B45-AF65-7C4C14025E93}" type="presParOf" srcId="{4BA8DE26-38CE-A44F-8B15-1F90B42BC079}" destId="{1F1AB91D-E932-604E-A87D-3538176E34D1}" srcOrd="2" destOrd="0" presId="urn:microsoft.com/office/officeart/2005/8/layout/vList3"/>
    <dgm:cxn modelId="{42DD2A87-11E7-B24A-83CA-BCD2345B1E20}" type="presParOf" srcId="{1F1AB91D-E932-604E-A87D-3538176E34D1}" destId="{0348B879-DE12-3C4E-8180-1741D3577D53}" srcOrd="0" destOrd="0" presId="urn:microsoft.com/office/officeart/2005/8/layout/vList3"/>
    <dgm:cxn modelId="{420EB778-C807-974D-927B-655761DEDF27}" type="presParOf" srcId="{1F1AB91D-E932-604E-A87D-3538176E34D1}" destId="{6DDF6AE9-66DD-634A-92F2-D139C78BCA04}" srcOrd="1" destOrd="0" presId="urn:microsoft.com/office/officeart/2005/8/layout/vList3"/>
    <dgm:cxn modelId="{327C3BA9-D77D-4244-9FDF-BE6D2880D167}" type="presParOf" srcId="{4BA8DE26-38CE-A44F-8B15-1F90B42BC079}" destId="{B77FE621-CE54-9847-AFA2-3CB8BD445473}" srcOrd="3" destOrd="0" presId="urn:microsoft.com/office/officeart/2005/8/layout/vList3"/>
    <dgm:cxn modelId="{BF13A289-FF1A-A948-A22D-E2B5CF8D2F51}" type="presParOf" srcId="{4BA8DE26-38CE-A44F-8B15-1F90B42BC079}" destId="{568E5E0F-F970-6049-877B-94C1B6857C85}" srcOrd="4" destOrd="0" presId="urn:microsoft.com/office/officeart/2005/8/layout/vList3"/>
    <dgm:cxn modelId="{ADDA1AB0-0CAC-D847-A0BA-E192619AEE39}" type="presParOf" srcId="{568E5E0F-F970-6049-877B-94C1B6857C85}" destId="{B657ACB4-0CA1-474D-B5DA-F349A5765C5B}" srcOrd="0" destOrd="0" presId="urn:microsoft.com/office/officeart/2005/8/layout/vList3"/>
    <dgm:cxn modelId="{B2EA0624-5D68-B341-AE27-9CEE2EED2BFC}" type="presParOf" srcId="{568E5E0F-F970-6049-877B-94C1B6857C85}" destId="{9079C9D1-5B83-4949-BA4E-CBC5FDD0B8E4}" srcOrd="1" destOrd="0" presId="urn:microsoft.com/office/officeart/2005/8/layout/vList3"/>
    <dgm:cxn modelId="{127DDB2F-AAF2-1E40-A5FF-FE0F8B591CD3}" type="presParOf" srcId="{4BA8DE26-38CE-A44F-8B15-1F90B42BC079}" destId="{8CC3CCFB-F81F-7947-9D38-ADCAC7689D6C}" srcOrd="5" destOrd="0" presId="urn:microsoft.com/office/officeart/2005/8/layout/vList3"/>
    <dgm:cxn modelId="{52F717C1-1889-7745-ACE8-D964C90B050E}" type="presParOf" srcId="{4BA8DE26-38CE-A44F-8B15-1F90B42BC079}" destId="{B3EFB6C9-6ECD-A243-A23D-2C1B9C8683BB}" srcOrd="6" destOrd="0" presId="urn:microsoft.com/office/officeart/2005/8/layout/vList3"/>
    <dgm:cxn modelId="{06B9FE96-4B09-3644-98D7-1855F61316CB}" type="presParOf" srcId="{B3EFB6C9-6ECD-A243-A23D-2C1B9C8683BB}" destId="{81B84E21-B1EF-0844-B40A-AFFFB0F7EE94}" srcOrd="0" destOrd="0" presId="urn:microsoft.com/office/officeart/2005/8/layout/vList3"/>
    <dgm:cxn modelId="{B7AF14A1-33AD-844E-B68B-70FDDFA35BFF}" type="presParOf" srcId="{B3EFB6C9-6ECD-A243-A23D-2C1B9C8683BB}" destId="{328A2401-56E7-4C4E-8E8F-84E0C316A29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5DE824-4A10-3743-A52F-0BCB341604A7}" type="doc">
      <dgm:prSet loTypeId="urn:microsoft.com/office/officeart/2005/8/layout/vList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76CF3F0A-F3EA-7349-A0FB-0BB05C806148}">
      <dgm:prSet phldrT="[Texto]" custT="1"/>
      <dgm:spPr>
        <a:solidFill>
          <a:srgbClr val="E7E7E7"/>
        </a:solidFill>
      </dgm:spPr>
      <dgm:t>
        <a:bodyPr/>
        <a:lstStyle/>
        <a:p>
          <a:pPr algn="l" rtl="0"/>
          <a:r>
            <a:rPr lang="pt-PT" sz="2800" b="0" i="0" dirty="0" err="1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Have</a:t>
          </a:r>
          <a:r>
            <a:rPr lang="pt-PT" sz="2800" b="0" i="0" dirty="0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 a clear </a:t>
          </a:r>
          <a:r>
            <a:rPr lang="pt-PT" sz="2800" b="0" i="0" dirty="0" err="1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goal</a:t>
          </a:r>
          <a:r>
            <a:rPr lang="pt-PT" sz="2800" b="0" i="0" dirty="0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 in </a:t>
          </a:r>
          <a:r>
            <a:rPr lang="pt-PT" sz="2800" b="0" i="0" dirty="0" err="1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mind</a:t>
          </a:r>
          <a:endParaRPr lang="pt-PT" sz="2800" b="0" i="0" dirty="0">
            <a:solidFill>
              <a:srgbClr val="071E57"/>
            </a:solidFill>
            <a:latin typeface="Chivo" pitchFamily="2" charset="77"/>
            <a:cs typeface="Arial" panose="020B0604020202020204" pitchFamily="34" charset="0"/>
          </a:endParaRPr>
        </a:p>
      </dgm:t>
    </dgm:pt>
    <dgm:pt modelId="{2F6D68FE-43E2-7E48-9A2E-247B63C843DC}" type="parTrans" cxnId="{748C949D-2FAE-B448-B064-A5833577F294}">
      <dgm:prSet/>
      <dgm:spPr/>
      <dgm:t>
        <a:bodyPr/>
        <a:lstStyle/>
        <a:p>
          <a:endParaRPr lang="pt-PT"/>
        </a:p>
      </dgm:t>
    </dgm:pt>
    <dgm:pt modelId="{78FDCE5C-E7A1-0741-8D6B-3889287F9DC6}" type="sibTrans" cxnId="{748C949D-2FAE-B448-B064-A5833577F294}">
      <dgm:prSet/>
      <dgm:spPr/>
      <dgm:t>
        <a:bodyPr/>
        <a:lstStyle/>
        <a:p>
          <a:endParaRPr lang="pt-PT"/>
        </a:p>
      </dgm:t>
    </dgm:pt>
    <dgm:pt modelId="{B209CE9B-5C56-BA40-BB53-AA9331642174}">
      <dgm:prSet phldrT="[Texto]" custT="1"/>
      <dgm:spPr>
        <a:solidFill>
          <a:srgbClr val="E7E7E7"/>
        </a:solidFill>
      </dgm:spPr>
      <dgm:t>
        <a:bodyPr/>
        <a:lstStyle/>
        <a:p>
          <a:pPr algn="l" rtl="0"/>
          <a:r>
            <a:rPr lang="nl-BE" sz="2800" b="0" i="0" dirty="0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Gather your content (text and visuals)</a:t>
          </a:r>
          <a:endParaRPr lang="pt-PT" sz="2800" b="0" i="0" dirty="0">
            <a:solidFill>
              <a:srgbClr val="071E57"/>
            </a:solidFill>
            <a:latin typeface="Chivo" pitchFamily="2" charset="77"/>
            <a:cs typeface="Arial" panose="020B0604020202020204" pitchFamily="34" charset="0"/>
          </a:endParaRPr>
        </a:p>
      </dgm:t>
    </dgm:pt>
    <dgm:pt modelId="{51576AEF-83C9-2F4E-8ECD-B509A315788F}" type="parTrans" cxnId="{94619058-60C9-6D4A-B178-C0BDF08BD3FF}">
      <dgm:prSet/>
      <dgm:spPr/>
      <dgm:t>
        <a:bodyPr/>
        <a:lstStyle/>
        <a:p>
          <a:endParaRPr lang="pt-PT"/>
        </a:p>
      </dgm:t>
    </dgm:pt>
    <dgm:pt modelId="{AE03CEC3-BA21-6B45-B2A1-65CF9128EAD8}" type="sibTrans" cxnId="{94619058-60C9-6D4A-B178-C0BDF08BD3FF}">
      <dgm:prSet/>
      <dgm:spPr/>
      <dgm:t>
        <a:bodyPr/>
        <a:lstStyle/>
        <a:p>
          <a:endParaRPr lang="pt-PT"/>
        </a:p>
      </dgm:t>
    </dgm:pt>
    <dgm:pt modelId="{69E44C4D-5E0C-8041-93AE-7C82C0926496}">
      <dgm:prSet phldrT="[Texto]" custT="1"/>
      <dgm:spPr>
        <a:solidFill>
          <a:srgbClr val="E7E7E7"/>
        </a:solidFill>
      </dgm:spPr>
      <dgm:t>
        <a:bodyPr/>
        <a:lstStyle/>
        <a:p>
          <a:pPr algn="l" rtl="0"/>
          <a:r>
            <a:rPr lang="pt-PT" sz="2800" b="0" i="0" dirty="0" err="1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Digest</a:t>
          </a:r>
          <a:r>
            <a:rPr lang="pt-PT" sz="2800" b="0" i="0" dirty="0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 </a:t>
          </a:r>
          <a:r>
            <a:rPr lang="pt-PT" sz="2800" b="0" i="0" dirty="0" err="1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the</a:t>
          </a:r>
          <a:r>
            <a:rPr lang="pt-PT" sz="2800" b="0" i="0" dirty="0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 </a:t>
          </a:r>
          <a:r>
            <a:rPr lang="pt-PT" sz="2800" b="0" i="0" dirty="0" err="1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content</a:t>
          </a:r>
          <a:r>
            <a:rPr lang="pt-PT" sz="2800" b="0" i="0" dirty="0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 </a:t>
          </a:r>
          <a:r>
            <a:rPr lang="pt-PT" sz="2800" b="0" i="0" dirty="0" err="1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and</a:t>
          </a:r>
          <a:r>
            <a:rPr lang="pt-PT" sz="2800" b="0" i="0" dirty="0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 set </a:t>
          </a:r>
          <a:r>
            <a:rPr lang="pt-PT" sz="2800" b="0" i="0" dirty="0" err="1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up</a:t>
          </a:r>
          <a:r>
            <a:rPr lang="pt-PT" sz="2800" b="0" i="0" dirty="0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 a logical </a:t>
          </a:r>
          <a:r>
            <a:rPr lang="pt-PT" sz="2800" b="0" i="0" dirty="0" err="1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structure</a:t>
          </a:r>
          <a:r>
            <a:rPr lang="pt-PT" sz="2800" b="0" i="0" dirty="0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 </a:t>
          </a:r>
          <a:br>
            <a:rPr lang="pt-PT" sz="2800" b="0" i="0" dirty="0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</a:br>
          <a:r>
            <a:rPr lang="pt-PT" sz="2800" b="0" i="0" dirty="0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(crash </a:t>
          </a:r>
          <a:r>
            <a:rPr lang="pt-PT" sz="2800" b="0" i="0" dirty="0" err="1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course</a:t>
          </a:r>
          <a:r>
            <a:rPr lang="pt-PT" sz="2800" b="0" i="0" dirty="0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 vs. </a:t>
          </a:r>
          <a:r>
            <a:rPr lang="pt-PT" sz="2800" b="0" i="0" dirty="0" err="1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classic</a:t>
          </a:r>
          <a:r>
            <a:rPr lang="pt-PT" sz="2800" b="0" i="0" dirty="0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 </a:t>
          </a:r>
          <a:r>
            <a:rPr lang="pt-PT" sz="2800" b="0" i="0" dirty="0" err="1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learning</a:t>
          </a:r>
          <a:r>
            <a:rPr lang="pt-PT" sz="2800" b="0" i="0" dirty="0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 </a:t>
          </a:r>
          <a:r>
            <a:rPr lang="pt-PT" sz="2800" b="0" i="0" dirty="0" err="1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path</a:t>
          </a:r>
          <a:r>
            <a:rPr lang="pt-PT" sz="2800" b="0" i="0" dirty="0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) </a:t>
          </a:r>
        </a:p>
      </dgm:t>
    </dgm:pt>
    <dgm:pt modelId="{35F7B4D3-460C-F84B-A99A-6F23DB8F0749}" type="parTrans" cxnId="{2F307C99-BFA8-2641-9C8A-AF546D3EB4EE}">
      <dgm:prSet/>
      <dgm:spPr/>
      <dgm:t>
        <a:bodyPr/>
        <a:lstStyle/>
        <a:p>
          <a:endParaRPr lang="pt-PT"/>
        </a:p>
      </dgm:t>
    </dgm:pt>
    <dgm:pt modelId="{EBC99FFB-A707-C343-8DC8-4641F22BB49D}" type="sibTrans" cxnId="{2F307C99-BFA8-2641-9C8A-AF546D3EB4EE}">
      <dgm:prSet/>
      <dgm:spPr/>
      <dgm:t>
        <a:bodyPr/>
        <a:lstStyle/>
        <a:p>
          <a:endParaRPr lang="pt-PT"/>
        </a:p>
      </dgm:t>
    </dgm:pt>
    <dgm:pt modelId="{54471DDA-1F5C-6B4F-ABA4-9E950489D828}">
      <dgm:prSet phldrT="[Texto]" custT="1"/>
      <dgm:spPr>
        <a:solidFill>
          <a:srgbClr val="E7E7E7"/>
        </a:solidFill>
      </dgm:spPr>
      <dgm:t>
        <a:bodyPr/>
        <a:lstStyle/>
        <a:p>
          <a:pPr algn="l" rtl="0"/>
          <a:r>
            <a:rPr lang="pt-PT" sz="2800" b="0" i="0" dirty="0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Decide </a:t>
          </a:r>
          <a:r>
            <a:rPr lang="pt-PT" sz="2800" b="0" i="0" dirty="0" err="1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on</a:t>
          </a:r>
          <a:r>
            <a:rPr lang="pt-PT" sz="2800" b="0" i="0" dirty="0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 </a:t>
          </a:r>
          <a:r>
            <a:rPr lang="pt-PT" sz="2800" b="0" i="0" dirty="0" err="1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your</a:t>
          </a:r>
          <a:r>
            <a:rPr lang="pt-PT" sz="2800" b="0" i="0" dirty="0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 tone </a:t>
          </a:r>
          <a:r>
            <a:rPr lang="pt-PT" sz="2800" b="0" i="0" dirty="0" err="1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of</a:t>
          </a:r>
          <a:r>
            <a:rPr lang="pt-PT" sz="2800" b="0" i="0" dirty="0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 </a:t>
          </a:r>
          <a:r>
            <a:rPr lang="pt-PT" sz="2800" b="0" i="0" dirty="0" err="1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voice</a:t>
          </a:r>
          <a:r>
            <a:rPr lang="pt-PT" sz="2800" b="0" i="0" dirty="0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 (formal </a:t>
          </a:r>
          <a:r>
            <a:rPr lang="pt-PT" sz="2800" b="0" i="0" dirty="0" err="1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or</a:t>
          </a:r>
          <a:r>
            <a:rPr lang="pt-PT" sz="2800" b="0" i="0" dirty="0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 informal)</a:t>
          </a:r>
        </a:p>
      </dgm:t>
    </dgm:pt>
    <dgm:pt modelId="{3108135D-C937-9D4B-A675-FC734A8D8ABF}" type="parTrans" cxnId="{67FA1F90-1503-1A4E-B2E2-0DE8DE28725C}">
      <dgm:prSet/>
      <dgm:spPr/>
      <dgm:t>
        <a:bodyPr/>
        <a:lstStyle/>
        <a:p>
          <a:endParaRPr lang="pt-PT"/>
        </a:p>
      </dgm:t>
    </dgm:pt>
    <dgm:pt modelId="{0CE8B2B0-181E-6E41-B0D2-85A8B7893B15}" type="sibTrans" cxnId="{67FA1F90-1503-1A4E-B2E2-0DE8DE28725C}">
      <dgm:prSet/>
      <dgm:spPr/>
      <dgm:t>
        <a:bodyPr/>
        <a:lstStyle/>
        <a:p>
          <a:endParaRPr lang="pt-PT"/>
        </a:p>
      </dgm:t>
    </dgm:pt>
    <dgm:pt modelId="{93F224F6-6835-BC46-8AD6-B6B6409E74C5}">
      <dgm:prSet phldrT="[Texto]" custT="1"/>
      <dgm:spPr>
        <a:solidFill>
          <a:srgbClr val="E7E7E7"/>
        </a:solidFill>
      </dgm:spPr>
      <dgm:t>
        <a:bodyPr/>
        <a:lstStyle/>
        <a:p>
          <a:pPr algn="l" rtl="0"/>
          <a:r>
            <a:rPr lang="pt-PT" sz="2800" b="1" i="0" dirty="0" err="1">
              <a:solidFill>
                <a:srgbClr val="071E57"/>
              </a:solidFill>
              <a:latin typeface="Chivo Bold" pitchFamily="2" charset="77"/>
              <a:cs typeface="Arial" panose="020B0604020202020204" pitchFamily="34" charset="0"/>
            </a:rPr>
            <a:t>Let</a:t>
          </a:r>
          <a:r>
            <a:rPr lang="pt-PT" sz="2800" b="1" i="0" dirty="0">
              <a:solidFill>
                <a:srgbClr val="071E57"/>
              </a:solidFill>
              <a:latin typeface="Chivo Bold" pitchFamily="2" charset="77"/>
              <a:cs typeface="Arial" panose="020B0604020202020204" pitchFamily="34" charset="0"/>
            </a:rPr>
            <a:t> </a:t>
          </a:r>
          <a:r>
            <a:rPr lang="pt-PT" sz="2800" b="1" i="0" dirty="0" err="1">
              <a:solidFill>
                <a:srgbClr val="071E57"/>
              </a:solidFill>
              <a:latin typeface="Chivo Bold" pitchFamily="2" charset="77"/>
              <a:cs typeface="Arial" panose="020B0604020202020204" pitchFamily="34" charset="0"/>
            </a:rPr>
            <a:t>the</a:t>
          </a:r>
          <a:r>
            <a:rPr lang="pt-PT" sz="2800" b="1" i="0" dirty="0">
              <a:solidFill>
                <a:srgbClr val="071E57"/>
              </a:solidFill>
              <a:latin typeface="Chivo Bold" pitchFamily="2" charset="77"/>
              <a:cs typeface="Arial" panose="020B0604020202020204" pitchFamily="34" charset="0"/>
            </a:rPr>
            <a:t> </a:t>
          </a:r>
          <a:r>
            <a:rPr lang="pt-PT" sz="2800" b="1" i="0" dirty="0" err="1">
              <a:solidFill>
                <a:srgbClr val="071E57"/>
              </a:solidFill>
              <a:latin typeface="Chivo Bold" pitchFamily="2" charset="77"/>
              <a:cs typeface="Arial" panose="020B0604020202020204" pitchFamily="34" charset="0"/>
            </a:rPr>
            <a:t>writing</a:t>
          </a:r>
          <a:r>
            <a:rPr lang="pt-PT" sz="2800" b="1" i="0" dirty="0">
              <a:solidFill>
                <a:srgbClr val="071E57"/>
              </a:solidFill>
              <a:latin typeface="Chivo Bold" pitchFamily="2" charset="77"/>
              <a:cs typeface="Arial" panose="020B0604020202020204" pitchFamily="34" charset="0"/>
            </a:rPr>
            <a:t> </a:t>
          </a:r>
          <a:r>
            <a:rPr lang="pt-PT" sz="2800" b="1" i="0" dirty="0" err="1">
              <a:solidFill>
                <a:srgbClr val="071E57"/>
              </a:solidFill>
              <a:latin typeface="Chivo Bold" pitchFamily="2" charset="77"/>
              <a:cs typeface="Arial" panose="020B0604020202020204" pitchFamily="34" charset="0"/>
            </a:rPr>
            <a:t>process</a:t>
          </a:r>
          <a:r>
            <a:rPr lang="pt-PT" sz="2800" b="1" i="0" dirty="0">
              <a:solidFill>
                <a:srgbClr val="071E57"/>
              </a:solidFill>
              <a:latin typeface="Chivo Bold" pitchFamily="2" charset="77"/>
              <a:cs typeface="Arial" panose="020B0604020202020204" pitchFamily="34" charset="0"/>
            </a:rPr>
            <a:t> – </a:t>
          </a:r>
          <a:r>
            <a:rPr lang="pt-PT" sz="2800" b="1" i="0" dirty="0" err="1">
              <a:solidFill>
                <a:srgbClr val="071E57"/>
              </a:solidFill>
              <a:latin typeface="Chivo Bold" pitchFamily="2" charset="77"/>
              <a:cs typeface="Arial" panose="020B0604020202020204" pitchFamily="34" charset="0"/>
            </a:rPr>
            <a:t>a.k.a</a:t>
          </a:r>
          <a:r>
            <a:rPr lang="pt-PT" sz="2800" b="1" i="0" dirty="0">
              <a:solidFill>
                <a:srgbClr val="071E57"/>
              </a:solidFill>
              <a:latin typeface="Chivo Bold" pitchFamily="2" charset="77"/>
              <a:cs typeface="Arial" panose="020B0604020202020204" pitchFamily="34" charset="0"/>
            </a:rPr>
            <a:t>. </a:t>
          </a:r>
          <a:r>
            <a:rPr lang="pt-PT" sz="2800" b="1" i="0" dirty="0" err="1">
              <a:solidFill>
                <a:srgbClr val="071E57"/>
              </a:solidFill>
              <a:latin typeface="Chivo Bold" pitchFamily="2" charset="77"/>
              <a:cs typeface="Arial" panose="020B0604020202020204" pitchFamily="34" charset="0"/>
            </a:rPr>
            <a:t>fun</a:t>
          </a:r>
          <a:r>
            <a:rPr lang="pt-PT" sz="2800" b="1" i="0" dirty="0">
              <a:solidFill>
                <a:srgbClr val="071E57"/>
              </a:solidFill>
              <a:latin typeface="Chivo Bold" pitchFamily="2" charset="77"/>
              <a:cs typeface="Arial" panose="020B0604020202020204" pitchFamily="34" charset="0"/>
            </a:rPr>
            <a:t> – </a:t>
          </a:r>
          <a:r>
            <a:rPr lang="pt-PT" sz="2800" b="1" i="0" dirty="0" err="1">
              <a:solidFill>
                <a:srgbClr val="071E57"/>
              </a:solidFill>
              <a:latin typeface="Chivo Bold" pitchFamily="2" charset="77"/>
              <a:cs typeface="Arial" panose="020B0604020202020204" pitchFamily="34" charset="0"/>
            </a:rPr>
            <a:t>begin</a:t>
          </a:r>
          <a:r>
            <a:rPr lang="pt-PT" sz="2800" b="1" i="0" dirty="0">
              <a:solidFill>
                <a:srgbClr val="071E57"/>
              </a:solidFill>
              <a:latin typeface="Chivo Bold" pitchFamily="2" charset="77"/>
              <a:cs typeface="Arial" panose="020B0604020202020204" pitchFamily="34" charset="0"/>
            </a:rPr>
            <a:t>...</a:t>
          </a:r>
        </a:p>
      </dgm:t>
    </dgm:pt>
    <dgm:pt modelId="{2DDE6A14-F7C6-3143-8036-72B41F5E0073}" type="parTrans" cxnId="{3AF60E37-51D4-574F-A857-50B8525C0F7A}">
      <dgm:prSet/>
      <dgm:spPr/>
      <dgm:t>
        <a:bodyPr/>
        <a:lstStyle/>
        <a:p>
          <a:endParaRPr lang="en-GB"/>
        </a:p>
      </dgm:t>
    </dgm:pt>
    <dgm:pt modelId="{BEB7BA02-C37A-9C43-A8C8-4835084B5906}" type="sibTrans" cxnId="{3AF60E37-51D4-574F-A857-50B8525C0F7A}">
      <dgm:prSet/>
      <dgm:spPr/>
      <dgm:t>
        <a:bodyPr/>
        <a:lstStyle/>
        <a:p>
          <a:endParaRPr lang="en-GB"/>
        </a:p>
      </dgm:t>
    </dgm:pt>
    <dgm:pt modelId="{4BA8DE26-38CE-A44F-8B15-1F90B42BC079}" type="pres">
      <dgm:prSet presAssocID="{D85DE824-4A10-3743-A52F-0BCB341604A7}" presName="linearFlow" presStyleCnt="0">
        <dgm:presLayoutVars>
          <dgm:dir/>
          <dgm:resizeHandles val="exact"/>
        </dgm:presLayoutVars>
      </dgm:prSet>
      <dgm:spPr/>
    </dgm:pt>
    <dgm:pt modelId="{B84A1B4F-1141-8447-B335-78F6AEB38AB0}" type="pres">
      <dgm:prSet presAssocID="{76CF3F0A-F3EA-7349-A0FB-0BB05C806148}" presName="composite" presStyleCnt="0"/>
      <dgm:spPr/>
    </dgm:pt>
    <dgm:pt modelId="{1460B7AE-CEB2-E044-AC5F-C773B9907FD6}" type="pres">
      <dgm:prSet presAssocID="{76CF3F0A-F3EA-7349-A0FB-0BB05C806148}" presName="imgShp" presStyleLbl="fgImgPlace1" presStyleIdx="0" presStyleCnt="5"/>
      <dgm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D416C1B8-2823-C940-AA6D-019F27582394}" type="pres">
      <dgm:prSet presAssocID="{76CF3F0A-F3EA-7349-A0FB-0BB05C806148}" presName="txShp" presStyleLbl="node1" presStyleIdx="0" presStyleCnt="5">
        <dgm:presLayoutVars>
          <dgm:bulletEnabled val="1"/>
        </dgm:presLayoutVars>
      </dgm:prSet>
      <dgm:spPr/>
    </dgm:pt>
    <dgm:pt modelId="{50AED4CB-D685-9248-BA6B-F890E79B2358}" type="pres">
      <dgm:prSet presAssocID="{78FDCE5C-E7A1-0741-8D6B-3889287F9DC6}" presName="spacing" presStyleCnt="0"/>
      <dgm:spPr/>
    </dgm:pt>
    <dgm:pt modelId="{1F1AB91D-E932-604E-A87D-3538176E34D1}" type="pres">
      <dgm:prSet presAssocID="{B209CE9B-5C56-BA40-BB53-AA9331642174}" presName="composite" presStyleCnt="0"/>
      <dgm:spPr/>
    </dgm:pt>
    <dgm:pt modelId="{0348B879-DE12-3C4E-8180-1741D3577D53}" type="pres">
      <dgm:prSet presAssocID="{B209CE9B-5C56-BA40-BB53-AA9331642174}" presName="imgShp" presStyleLbl="fgImgPlace1" presStyleIdx="1" presStyleCnt="5"/>
      <dgm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6DDF6AE9-66DD-634A-92F2-D139C78BCA04}" type="pres">
      <dgm:prSet presAssocID="{B209CE9B-5C56-BA40-BB53-AA9331642174}" presName="txShp" presStyleLbl="node1" presStyleIdx="1" presStyleCnt="5">
        <dgm:presLayoutVars>
          <dgm:bulletEnabled val="1"/>
        </dgm:presLayoutVars>
      </dgm:prSet>
      <dgm:spPr/>
    </dgm:pt>
    <dgm:pt modelId="{B77FE621-CE54-9847-AFA2-3CB8BD445473}" type="pres">
      <dgm:prSet presAssocID="{AE03CEC3-BA21-6B45-B2A1-65CF9128EAD8}" presName="spacing" presStyleCnt="0"/>
      <dgm:spPr/>
    </dgm:pt>
    <dgm:pt modelId="{568E5E0F-F970-6049-877B-94C1B6857C85}" type="pres">
      <dgm:prSet presAssocID="{69E44C4D-5E0C-8041-93AE-7C82C0926496}" presName="composite" presStyleCnt="0"/>
      <dgm:spPr/>
    </dgm:pt>
    <dgm:pt modelId="{B657ACB4-0CA1-474D-B5DA-F349A5765C5B}" type="pres">
      <dgm:prSet presAssocID="{69E44C4D-5E0C-8041-93AE-7C82C0926496}" presName="imgShp" presStyleLbl="fgImgPlace1" presStyleIdx="2" presStyleCnt="5"/>
      <dgm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9079C9D1-5B83-4949-BA4E-CBC5FDD0B8E4}" type="pres">
      <dgm:prSet presAssocID="{69E44C4D-5E0C-8041-93AE-7C82C0926496}" presName="txShp" presStyleLbl="node1" presStyleIdx="2" presStyleCnt="5">
        <dgm:presLayoutVars>
          <dgm:bulletEnabled val="1"/>
        </dgm:presLayoutVars>
      </dgm:prSet>
      <dgm:spPr/>
    </dgm:pt>
    <dgm:pt modelId="{8CC3CCFB-F81F-7947-9D38-ADCAC7689D6C}" type="pres">
      <dgm:prSet presAssocID="{EBC99FFB-A707-C343-8DC8-4641F22BB49D}" presName="spacing" presStyleCnt="0"/>
      <dgm:spPr/>
    </dgm:pt>
    <dgm:pt modelId="{B3EFB6C9-6ECD-A243-A23D-2C1B9C8683BB}" type="pres">
      <dgm:prSet presAssocID="{54471DDA-1F5C-6B4F-ABA4-9E950489D828}" presName="composite" presStyleCnt="0"/>
      <dgm:spPr/>
    </dgm:pt>
    <dgm:pt modelId="{81B84E21-B1EF-0844-B40A-AFFFB0F7EE94}" type="pres">
      <dgm:prSet presAssocID="{54471DDA-1F5C-6B4F-ABA4-9E950489D828}" presName="imgShp" presStyleLbl="fgImgPlace1" presStyleIdx="3" presStyleCnt="5"/>
      <dgm:spPr>
        <a:blipFill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328A2401-56E7-4C4E-8E8F-84E0C316A294}" type="pres">
      <dgm:prSet presAssocID="{54471DDA-1F5C-6B4F-ABA4-9E950489D828}" presName="txShp" presStyleLbl="node1" presStyleIdx="3" presStyleCnt="5">
        <dgm:presLayoutVars>
          <dgm:bulletEnabled val="1"/>
        </dgm:presLayoutVars>
      </dgm:prSet>
      <dgm:spPr/>
    </dgm:pt>
    <dgm:pt modelId="{CA484E58-D890-DD4C-BC1D-B155B9328A11}" type="pres">
      <dgm:prSet presAssocID="{0CE8B2B0-181E-6E41-B0D2-85A8B7893B15}" presName="spacing" presStyleCnt="0"/>
      <dgm:spPr/>
    </dgm:pt>
    <dgm:pt modelId="{6EA709DE-D045-524A-A5E5-D2851AF9910F}" type="pres">
      <dgm:prSet presAssocID="{93F224F6-6835-BC46-8AD6-B6B6409E74C5}" presName="composite" presStyleCnt="0"/>
      <dgm:spPr/>
    </dgm:pt>
    <dgm:pt modelId="{F26D26FC-3AC0-E848-894A-5A1DAAE375B5}" type="pres">
      <dgm:prSet presAssocID="{93F224F6-6835-BC46-8AD6-B6B6409E74C5}" presName="imgShp" presStyleLbl="fgImgPlace1" presStyleIdx="4" presStyleCnt="5"/>
      <dgm:spPr>
        <a:blipFill rotWithShape="1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3426018D-491D-ED4F-8DAE-F8B76523FB9D}" type="pres">
      <dgm:prSet presAssocID="{93F224F6-6835-BC46-8AD6-B6B6409E74C5}" presName="txShp" presStyleLbl="node1" presStyleIdx="4" presStyleCnt="5">
        <dgm:presLayoutVars>
          <dgm:bulletEnabled val="1"/>
        </dgm:presLayoutVars>
      </dgm:prSet>
      <dgm:spPr/>
    </dgm:pt>
  </dgm:ptLst>
  <dgm:cxnLst>
    <dgm:cxn modelId="{3AF60E37-51D4-574F-A857-50B8525C0F7A}" srcId="{D85DE824-4A10-3743-A52F-0BCB341604A7}" destId="{93F224F6-6835-BC46-8AD6-B6B6409E74C5}" srcOrd="4" destOrd="0" parTransId="{2DDE6A14-F7C6-3143-8036-72B41F5E0073}" sibTransId="{BEB7BA02-C37A-9C43-A8C8-4835084B5906}"/>
    <dgm:cxn modelId="{297A0F47-E832-5A4A-9040-B97978C1FF00}" type="presOf" srcId="{93F224F6-6835-BC46-8AD6-B6B6409E74C5}" destId="{3426018D-491D-ED4F-8DAE-F8B76523FB9D}" srcOrd="0" destOrd="0" presId="urn:microsoft.com/office/officeart/2005/8/layout/vList3"/>
    <dgm:cxn modelId="{94619058-60C9-6D4A-B178-C0BDF08BD3FF}" srcId="{D85DE824-4A10-3743-A52F-0BCB341604A7}" destId="{B209CE9B-5C56-BA40-BB53-AA9331642174}" srcOrd="1" destOrd="0" parTransId="{51576AEF-83C9-2F4E-8ECD-B509A315788F}" sibTransId="{AE03CEC3-BA21-6B45-B2A1-65CF9128EAD8}"/>
    <dgm:cxn modelId="{BA69E96A-FEAB-7046-A421-A43FD124451B}" type="presOf" srcId="{69E44C4D-5E0C-8041-93AE-7C82C0926496}" destId="{9079C9D1-5B83-4949-BA4E-CBC5FDD0B8E4}" srcOrd="0" destOrd="0" presId="urn:microsoft.com/office/officeart/2005/8/layout/vList3"/>
    <dgm:cxn modelId="{383A5C72-66E7-E24C-8491-21EA390C2190}" type="presOf" srcId="{B209CE9B-5C56-BA40-BB53-AA9331642174}" destId="{6DDF6AE9-66DD-634A-92F2-D139C78BCA04}" srcOrd="0" destOrd="0" presId="urn:microsoft.com/office/officeart/2005/8/layout/vList3"/>
    <dgm:cxn modelId="{67FA1F90-1503-1A4E-B2E2-0DE8DE28725C}" srcId="{D85DE824-4A10-3743-A52F-0BCB341604A7}" destId="{54471DDA-1F5C-6B4F-ABA4-9E950489D828}" srcOrd="3" destOrd="0" parTransId="{3108135D-C937-9D4B-A675-FC734A8D8ABF}" sibTransId="{0CE8B2B0-181E-6E41-B0D2-85A8B7893B15}"/>
    <dgm:cxn modelId="{2F307C99-BFA8-2641-9C8A-AF546D3EB4EE}" srcId="{D85DE824-4A10-3743-A52F-0BCB341604A7}" destId="{69E44C4D-5E0C-8041-93AE-7C82C0926496}" srcOrd="2" destOrd="0" parTransId="{35F7B4D3-460C-F84B-A99A-6F23DB8F0749}" sibTransId="{EBC99FFB-A707-C343-8DC8-4641F22BB49D}"/>
    <dgm:cxn modelId="{748C949D-2FAE-B448-B064-A5833577F294}" srcId="{D85DE824-4A10-3743-A52F-0BCB341604A7}" destId="{76CF3F0A-F3EA-7349-A0FB-0BB05C806148}" srcOrd="0" destOrd="0" parTransId="{2F6D68FE-43E2-7E48-9A2E-247B63C843DC}" sibTransId="{78FDCE5C-E7A1-0741-8D6B-3889287F9DC6}"/>
    <dgm:cxn modelId="{7B6259A0-67B3-A049-B310-82D6624B65FA}" type="presOf" srcId="{54471DDA-1F5C-6B4F-ABA4-9E950489D828}" destId="{328A2401-56E7-4C4E-8E8F-84E0C316A294}" srcOrd="0" destOrd="0" presId="urn:microsoft.com/office/officeart/2005/8/layout/vList3"/>
    <dgm:cxn modelId="{05FF32C9-5C67-6D4F-AC7B-6AD36099CB28}" type="presOf" srcId="{76CF3F0A-F3EA-7349-A0FB-0BB05C806148}" destId="{D416C1B8-2823-C940-AA6D-019F27582394}" srcOrd="0" destOrd="0" presId="urn:microsoft.com/office/officeart/2005/8/layout/vList3"/>
    <dgm:cxn modelId="{78E524F2-5B17-2D48-952F-0810A3318D60}" type="presOf" srcId="{D85DE824-4A10-3743-A52F-0BCB341604A7}" destId="{4BA8DE26-38CE-A44F-8B15-1F90B42BC079}" srcOrd="0" destOrd="0" presId="urn:microsoft.com/office/officeart/2005/8/layout/vList3"/>
    <dgm:cxn modelId="{BED8FD40-8615-6940-802E-B7F1467CC8CF}" type="presParOf" srcId="{4BA8DE26-38CE-A44F-8B15-1F90B42BC079}" destId="{B84A1B4F-1141-8447-B335-78F6AEB38AB0}" srcOrd="0" destOrd="0" presId="urn:microsoft.com/office/officeart/2005/8/layout/vList3"/>
    <dgm:cxn modelId="{67B80A12-6EA1-8F48-AC0B-0F2CD1B80189}" type="presParOf" srcId="{B84A1B4F-1141-8447-B335-78F6AEB38AB0}" destId="{1460B7AE-CEB2-E044-AC5F-C773B9907FD6}" srcOrd="0" destOrd="0" presId="urn:microsoft.com/office/officeart/2005/8/layout/vList3"/>
    <dgm:cxn modelId="{B82ACC91-878B-F34B-8842-632B155D33D9}" type="presParOf" srcId="{B84A1B4F-1141-8447-B335-78F6AEB38AB0}" destId="{D416C1B8-2823-C940-AA6D-019F27582394}" srcOrd="1" destOrd="0" presId="urn:microsoft.com/office/officeart/2005/8/layout/vList3"/>
    <dgm:cxn modelId="{458A9165-B0CD-8D4D-A92F-C46424C2538C}" type="presParOf" srcId="{4BA8DE26-38CE-A44F-8B15-1F90B42BC079}" destId="{50AED4CB-D685-9248-BA6B-F890E79B2358}" srcOrd="1" destOrd="0" presId="urn:microsoft.com/office/officeart/2005/8/layout/vList3"/>
    <dgm:cxn modelId="{98265A5B-CD26-1B45-AF65-7C4C14025E93}" type="presParOf" srcId="{4BA8DE26-38CE-A44F-8B15-1F90B42BC079}" destId="{1F1AB91D-E932-604E-A87D-3538176E34D1}" srcOrd="2" destOrd="0" presId="urn:microsoft.com/office/officeart/2005/8/layout/vList3"/>
    <dgm:cxn modelId="{42DD2A87-11E7-B24A-83CA-BCD2345B1E20}" type="presParOf" srcId="{1F1AB91D-E932-604E-A87D-3538176E34D1}" destId="{0348B879-DE12-3C4E-8180-1741D3577D53}" srcOrd="0" destOrd="0" presId="urn:microsoft.com/office/officeart/2005/8/layout/vList3"/>
    <dgm:cxn modelId="{420EB778-C807-974D-927B-655761DEDF27}" type="presParOf" srcId="{1F1AB91D-E932-604E-A87D-3538176E34D1}" destId="{6DDF6AE9-66DD-634A-92F2-D139C78BCA04}" srcOrd="1" destOrd="0" presId="urn:microsoft.com/office/officeart/2005/8/layout/vList3"/>
    <dgm:cxn modelId="{327C3BA9-D77D-4244-9FDF-BE6D2880D167}" type="presParOf" srcId="{4BA8DE26-38CE-A44F-8B15-1F90B42BC079}" destId="{B77FE621-CE54-9847-AFA2-3CB8BD445473}" srcOrd="3" destOrd="0" presId="urn:microsoft.com/office/officeart/2005/8/layout/vList3"/>
    <dgm:cxn modelId="{BF13A289-FF1A-A948-A22D-E2B5CF8D2F51}" type="presParOf" srcId="{4BA8DE26-38CE-A44F-8B15-1F90B42BC079}" destId="{568E5E0F-F970-6049-877B-94C1B6857C85}" srcOrd="4" destOrd="0" presId="urn:microsoft.com/office/officeart/2005/8/layout/vList3"/>
    <dgm:cxn modelId="{ADDA1AB0-0CAC-D847-A0BA-E192619AEE39}" type="presParOf" srcId="{568E5E0F-F970-6049-877B-94C1B6857C85}" destId="{B657ACB4-0CA1-474D-B5DA-F349A5765C5B}" srcOrd="0" destOrd="0" presId="urn:microsoft.com/office/officeart/2005/8/layout/vList3"/>
    <dgm:cxn modelId="{B2EA0624-5D68-B341-AE27-9CEE2EED2BFC}" type="presParOf" srcId="{568E5E0F-F970-6049-877B-94C1B6857C85}" destId="{9079C9D1-5B83-4949-BA4E-CBC5FDD0B8E4}" srcOrd="1" destOrd="0" presId="urn:microsoft.com/office/officeart/2005/8/layout/vList3"/>
    <dgm:cxn modelId="{127DDB2F-AAF2-1E40-A5FF-FE0F8B591CD3}" type="presParOf" srcId="{4BA8DE26-38CE-A44F-8B15-1F90B42BC079}" destId="{8CC3CCFB-F81F-7947-9D38-ADCAC7689D6C}" srcOrd="5" destOrd="0" presId="urn:microsoft.com/office/officeart/2005/8/layout/vList3"/>
    <dgm:cxn modelId="{52F717C1-1889-7745-ACE8-D964C90B050E}" type="presParOf" srcId="{4BA8DE26-38CE-A44F-8B15-1F90B42BC079}" destId="{B3EFB6C9-6ECD-A243-A23D-2C1B9C8683BB}" srcOrd="6" destOrd="0" presId="urn:microsoft.com/office/officeart/2005/8/layout/vList3"/>
    <dgm:cxn modelId="{06B9FE96-4B09-3644-98D7-1855F61316CB}" type="presParOf" srcId="{B3EFB6C9-6ECD-A243-A23D-2C1B9C8683BB}" destId="{81B84E21-B1EF-0844-B40A-AFFFB0F7EE94}" srcOrd="0" destOrd="0" presId="urn:microsoft.com/office/officeart/2005/8/layout/vList3"/>
    <dgm:cxn modelId="{B7AF14A1-33AD-844E-B68B-70FDDFA35BFF}" type="presParOf" srcId="{B3EFB6C9-6ECD-A243-A23D-2C1B9C8683BB}" destId="{328A2401-56E7-4C4E-8E8F-84E0C316A294}" srcOrd="1" destOrd="0" presId="urn:microsoft.com/office/officeart/2005/8/layout/vList3"/>
    <dgm:cxn modelId="{3C2B006F-D041-2D46-AD9B-CD6CC23C8CDF}" type="presParOf" srcId="{4BA8DE26-38CE-A44F-8B15-1F90B42BC079}" destId="{CA484E58-D890-DD4C-BC1D-B155B9328A11}" srcOrd="7" destOrd="0" presId="urn:microsoft.com/office/officeart/2005/8/layout/vList3"/>
    <dgm:cxn modelId="{18E3555D-783D-F04F-9605-3B529E153F2F}" type="presParOf" srcId="{4BA8DE26-38CE-A44F-8B15-1F90B42BC079}" destId="{6EA709DE-D045-524A-A5E5-D2851AF9910F}" srcOrd="8" destOrd="0" presId="urn:microsoft.com/office/officeart/2005/8/layout/vList3"/>
    <dgm:cxn modelId="{D5FC5D21-03E0-BF44-BFE6-51748B5CA97C}" type="presParOf" srcId="{6EA709DE-D045-524A-A5E5-D2851AF9910F}" destId="{F26D26FC-3AC0-E848-894A-5A1DAAE375B5}" srcOrd="0" destOrd="0" presId="urn:microsoft.com/office/officeart/2005/8/layout/vList3"/>
    <dgm:cxn modelId="{166B1BB2-7A4E-FE45-8F4A-5052C0447DEB}" type="presParOf" srcId="{6EA709DE-D045-524A-A5E5-D2851AF9910F}" destId="{3426018D-491D-ED4F-8DAE-F8B76523FB9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16C1B8-2823-C940-AA6D-019F27582394}">
      <dsp:nvSpPr>
        <dsp:cNvPr id="0" name=""/>
        <dsp:cNvSpPr/>
      </dsp:nvSpPr>
      <dsp:spPr>
        <a:xfrm rot="10800000">
          <a:off x="3928560" y="729"/>
          <a:ext cx="8313840" cy="838998"/>
        </a:xfrm>
        <a:prstGeom prst="homePlate">
          <a:avLst/>
        </a:prstGeom>
        <a:solidFill>
          <a:srgbClr val="E7E7E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9975" tIns="121920" rIns="227584" bIns="121920" numCol="1" spcCol="1270" anchor="ctr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200" b="0" i="0" kern="1200" dirty="0">
              <a:solidFill>
                <a:srgbClr val="18203B"/>
              </a:solidFill>
              <a:latin typeface="Chivo"/>
            </a:rPr>
            <a:t>   </a:t>
          </a:r>
          <a:r>
            <a:rPr lang="pt-PT" sz="3200" b="0" i="0" kern="1200" dirty="0" err="1">
              <a:solidFill>
                <a:srgbClr val="071E57"/>
              </a:solidFill>
              <a:latin typeface="Chivo"/>
            </a:rPr>
            <a:t>What</a:t>
          </a:r>
          <a:r>
            <a:rPr lang="pt-PT" sz="3200" b="0" i="0" kern="1200" dirty="0">
              <a:solidFill>
                <a:srgbClr val="071E57"/>
              </a:solidFill>
              <a:latin typeface="Chivo"/>
            </a:rPr>
            <a:t> </a:t>
          </a:r>
          <a:r>
            <a:rPr lang="pt-PT" sz="3200" b="0" i="0" kern="1200" dirty="0" err="1">
              <a:solidFill>
                <a:srgbClr val="071E57"/>
              </a:solidFill>
              <a:latin typeface="Chivo"/>
            </a:rPr>
            <a:t>is</a:t>
          </a:r>
          <a:r>
            <a:rPr lang="pt-PT" sz="3200" b="0" i="0" kern="1200" dirty="0">
              <a:solidFill>
                <a:srgbClr val="071E57"/>
              </a:solidFill>
              <a:latin typeface="Chivo"/>
            </a:rPr>
            <a:t> </a:t>
          </a:r>
          <a:r>
            <a:rPr lang="pt-PT" sz="3200" b="0" i="0" kern="1200" dirty="0" err="1">
              <a:solidFill>
                <a:srgbClr val="071E57"/>
              </a:solidFill>
              <a:latin typeface="Chivo"/>
            </a:rPr>
            <a:t>your</a:t>
          </a:r>
          <a:r>
            <a:rPr lang="pt-PT" sz="3200" b="0" i="0" kern="1200" dirty="0">
              <a:solidFill>
                <a:srgbClr val="071E57"/>
              </a:solidFill>
              <a:latin typeface="Chivo"/>
            </a:rPr>
            <a:t> </a:t>
          </a:r>
          <a:r>
            <a:rPr lang="pt-PT" sz="3200" b="0" i="0" kern="1200" dirty="0" err="1">
              <a:solidFill>
                <a:srgbClr val="071E57"/>
              </a:solidFill>
              <a:latin typeface="Chivo"/>
            </a:rPr>
            <a:t>goal</a:t>
          </a:r>
          <a:r>
            <a:rPr lang="pt-PT" sz="3200" b="0" i="0" kern="1200" dirty="0">
              <a:solidFill>
                <a:srgbClr val="071E57"/>
              </a:solidFill>
              <a:latin typeface="Chivo"/>
            </a:rPr>
            <a:t>?</a:t>
          </a:r>
        </a:p>
      </dsp:txBody>
      <dsp:txXfrm rot="10800000">
        <a:off x="4138309" y="729"/>
        <a:ext cx="8104091" cy="838998"/>
      </dsp:txXfrm>
    </dsp:sp>
    <dsp:sp modelId="{1460B7AE-CEB2-E044-AC5F-C773B9907FD6}">
      <dsp:nvSpPr>
        <dsp:cNvPr id="0" name=""/>
        <dsp:cNvSpPr/>
      </dsp:nvSpPr>
      <dsp:spPr>
        <a:xfrm>
          <a:off x="2698223" y="729"/>
          <a:ext cx="838998" cy="83899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DF6AE9-66DD-634A-92F2-D139C78BCA04}">
      <dsp:nvSpPr>
        <dsp:cNvPr id="0" name=""/>
        <dsp:cNvSpPr/>
      </dsp:nvSpPr>
      <dsp:spPr>
        <a:xfrm rot="10800000">
          <a:off x="3928560" y="1049478"/>
          <a:ext cx="8313840" cy="838998"/>
        </a:xfrm>
        <a:prstGeom prst="homePlate">
          <a:avLst/>
        </a:prstGeom>
        <a:solidFill>
          <a:srgbClr val="E7E7E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9975" tIns="121920" rIns="227584" bIns="121920" numCol="1" spcCol="1270" anchor="ctr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200" b="0" i="0" kern="1200" dirty="0">
              <a:solidFill>
                <a:srgbClr val="18203B"/>
              </a:solidFill>
              <a:latin typeface="Chivo"/>
            </a:rPr>
            <a:t>   </a:t>
          </a:r>
          <a:r>
            <a:rPr lang="pt-PT" sz="3200" b="0" i="0" kern="1200" dirty="0" err="1">
              <a:solidFill>
                <a:srgbClr val="071E57"/>
              </a:solidFill>
              <a:latin typeface="Chivo"/>
            </a:rPr>
            <a:t>Why</a:t>
          </a:r>
          <a:r>
            <a:rPr lang="pt-PT" sz="3200" b="0" i="0" kern="1200" dirty="0">
              <a:solidFill>
                <a:srgbClr val="071E57"/>
              </a:solidFill>
              <a:latin typeface="Chivo"/>
            </a:rPr>
            <a:t> do </a:t>
          </a:r>
          <a:r>
            <a:rPr lang="pt-PT" sz="3200" b="0" i="0" kern="1200" dirty="0" err="1">
              <a:solidFill>
                <a:srgbClr val="071E57"/>
              </a:solidFill>
              <a:latin typeface="Chivo"/>
            </a:rPr>
            <a:t>you</a:t>
          </a:r>
          <a:r>
            <a:rPr lang="pt-PT" sz="3200" b="0" i="0" kern="1200" dirty="0">
              <a:solidFill>
                <a:srgbClr val="071E57"/>
              </a:solidFill>
              <a:latin typeface="Chivo"/>
            </a:rPr>
            <a:t> </a:t>
          </a:r>
          <a:r>
            <a:rPr lang="pt-PT" sz="3200" b="0" i="0" kern="1200" dirty="0" err="1">
              <a:solidFill>
                <a:srgbClr val="071E57"/>
              </a:solidFill>
              <a:latin typeface="Chivo"/>
            </a:rPr>
            <a:t>want</a:t>
          </a:r>
          <a:r>
            <a:rPr lang="pt-PT" sz="3200" b="0" i="0" kern="1200" dirty="0">
              <a:solidFill>
                <a:srgbClr val="071E57"/>
              </a:solidFill>
              <a:latin typeface="Chivo"/>
            </a:rPr>
            <a:t> to do </a:t>
          </a:r>
          <a:r>
            <a:rPr lang="pt-PT" sz="3200" b="0" i="0" kern="1200" dirty="0" err="1">
              <a:solidFill>
                <a:srgbClr val="071E57"/>
              </a:solidFill>
              <a:latin typeface="Chivo"/>
            </a:rPr>
            <a:t>this</a:t>
          </a:r>
          <a:r>
            <a:rPr lang="pt-PT" sz="3200" b="0" i="0" kern="1200" dirty="0">
              <a:solidFill>
                <a:srgbClr val="071E57"/>
              </a:solidFill>
              <a:latin typeface="Chivo"/>
            </a:rPr>
            <a:t>?</a:t>
          </a:r>
        </a:p>
      </dsp:txBody>
      <dsp:txXfrm rot="10800000">
        <a:off x="4138309" y="1049478"/>
        <a:ext cx="8104091" cy="838998"/>
      </dsp:txXfrm>
    </dsp:sp>
    <dsp:sp modelId="{0348B879-DE12-3C4E-8180-1741D3577D53}">
      <dsp:nvSpPr>
        <dsp:cNvPr id="0" name=""/>
        <dsp:cNvSpPr/>
      </dsp:nvSpPr>
      <dsp:spPr>
        <a:xfrm>
          <a:off x="2698223" y="1049478"/>
          <a:ext cx="838998" cy="838998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79C9D1-5B83-4949-BA4E-CBC5FDD0B8E4}">
      <dsp:nvSpPr>
        <dsp:cNvPr id="0" name=""/>
        <dsp:cNvSpPr/>
      </dsp:nvSpPr>
      <dsp:spPr>
        <a:xfrm rot="10800000">
          <a:off x="3928560" y="2098226"/>
          <a:ext cx="8313840" cy="838998"/>
        </a:xfrm>
        <a:prstGeom prst="homePlate">
          <a:avLst/>
        </a:prstGeom>
        <a:solidFill>
          <a:srgbClr val="E7E7E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9975" tIns="121920" rIns="227584" bIns="121920" numCol="1" spcCol="1270" anchor="ctr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200" b="0" i="0" kern="1200" dirty="0">
              <a:solidFill>
                <a:srgbClr val="18203B"/>
              </a:solidFill>
              <a:latin typeface="Chivo"/>
            </a:rPr>
            <a:t>   </a:t>
          </a:r>
          <a:r>
            <a:rPr lang="pt-PT" sz="3200" b="0" i="0" kern="1200" dirty="0" err="1">
              <a:solidFill>
                <a:srgbClr val="071E57"/>
              </a:solidFill>
              <a:latin typeface="Chivo"/>
            </a:rPr>
            <a:t>What</a:t>
          </a:r>
          <a:r>
            <a:rPr lang="pt-PT" sz="3200" b="0" i="0" kern="1200" dirty="0">
              <a:solidFill>
                <a:srgbClr val="071E57"/>
              </a:solidFill>
              <a:latin typeface="Chivo"/>
            </a:rPr>
            <a:t> </a:t>
          </a:r>
          <a:r>
            <a:rPr lang="pt-PT" sz="3200" b="0" i="0" kern="1200" dirty="0" err="1">
              <a:solidFill>
                <a:srgbClr val="071E57"/>
              </a:solidFill>
              <a:latin typeface="Chivo"/>
            </a:rPr>
            <a:t>will</a:t>
          </a:r>
          <a:r>
            <a:rPr lang="pt-PT" sz="3200" b="0" i="0" kern="1200" dirty="0">
              <a:solidFill>
                <a:srgbClr val="071E57"/>
              </a:solidFill>
              <a:latin typeface="Chivo"/>
            </a:rPr>
            <a:t> </a:t>
          </a:r>
          <a:r>
            <a:rPr lang="pt-PT" sz="3200" b="0" i="0" kern="1200" dirty="0" err="1">
              <a:solidFill>
                <a:srgbClr val="071E57"/>
              </a:solidFill>
              <a:latin typeface="Chivo"/>
            </a:rPr>
            <a:t>your</a:t>
          </a:r>
          <a:r>
            <a:rPr lang="pt-PT" sz="3200" b="0" i="0" kern="1200" dirty="0">
              <a:solidFill>
                <a:srgbClr val="071E57"/>
              </a:solidFill>
              <a:latin typeface="Chivo"/>
            </a:rPr>
            <a:t> </a:t>
          </a:r>
          <a:r>
            <a:rPr lang="pt-PT" sz="3200" b="0" i="0" kern="1200" dirty="0" err="1">
              <a:solidFill>
                <a:srgbClr val="071E57"/>
              </a:solidFill>
              <a:latin typeface="Chivo"/>
            </a:rPr>
            <a:t>approach</a:t>
          </a:r>
          <a:r>
            <a:rPr lang="pt-PT" sz="3200" b="0" i="0" kern="1200" dirty="0">
              <a:solidFill>
                <a:srgbClr val="071E57"/>
              </a:solidFill>
              <a:latin typeface="Chivo"/>
            </a:rPr>
            <a:t> </a:t>
          </a:r>
          <a:r>
            <a:rPr lang="pt-PT" sz="3200" b="0" i="0" kern="1200" dirty="0" err="1">
              <a:solidFill>
                <a:srgbClr val="071E57"/>
              </a:solidFill>
              <a:latin typeface="Chivo"/>
            </a:rPr>
            <a:t>be</a:t>
          </a:r>
          <a:r>
            <a:rPr lang="pt-PT" sz="3200" b="0" i="0" kern="1200" dirty="0">
              <a:solidFill>
                <a:srgbClr val="071E57"/>
              </a:solidFill>
              <a:latin typeface="Chivo"/>
            </a:rPr>
            <a:t> </a:t>
          </a:r>
          <a:r>
            <a:rPr lang="pt-PT" sz="3200" b="0" i="0" kern="1200" dirty="0" err="1">
              <a:solidFill>
                <a:srgbClr val="071E57"/>
              </a:solidFill>
              <a:latin typeface="Chivo"/>
            </a:rPr>
            <a:t>like</a:t>
          </a:r>
          <a:r>
            <a:rPr lang="pt-PT" sz="3200" b="0" i="0" kern="1200" dirty="0">
              <a:solidFill>
                <a:srgbClr val="071E57"/>
              </a:solidFill>
              <a:latin typeface="Chivo"/>
            </a:rPr>
            <a:t>?</a:t>
          </a:r>
        </a:p>
      </dsp:txBody>
      <dsp:txXfrm rot="10800000">
        <a:off x="4138309" y="2098226"/>
        <a:ext cx="8104091" cy="838998"/>
      </dsp:txXfrm>
    </dsp:sp>
    <dsp:sp modelId="{B657ACB4-0CA1-474D-B5DA-F349A5765C5B}">
      <dsp:nvSpPr>
        <dsp:cNvPr id="0" name=""/>
        <dsp:cNvSpPr/>
      </dsp:nvSpPr>
      <dsp:spPr>
        <a:xfrm>
          <a:off x="2698223" y="2098226"/>
          <a:ext cx="838998" cy="838998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8A2401-56E7-4C4E-8E8F-84E0C316A294}">
      <dsp:nvSpPr>
        <dsp:cNvPr id="0" name=""/>
        <dsp:cNvSpPr/>
      </dsp:nvSpPr>
      <dsp:spPr>
        <a:xfrm rot="10800000">
          <a:off x="3928560" y="3146974"/>
          <a:ext cx="8313840" cy="838998"/>
        </a:xfrm>
        <a:prstGeom prst="homePlate">
          <a:avLst/>
        </a:prstGeom>
        <a:solidFill>
          <a:srgbClr val="E7E7E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9975" tIns="121920" rIns="227584" bIns="121920" numCol="1" spcCol="1270" anchor="ctr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200" b="0" i="0" kern="1200" dirty="0">
              <a:solidFill>
                <a:srgbClr val="18203B"/>
              </a:solidFill>
              <a:latin typeface="Chivo"/>
            </a:rPr>
            <a:t>   </a:t>
          </a:r>
          <a:r>
            <a:rPr lang="pt-PT" sz="3200" b="0" i="0" kern="1200" dirty="0" err="1">
              <a:solidFill>
                <a:srgbClr val="071E57"/>
              </a:solidFill>
              <a:latin typeface="Chivo"/>
            </a:rPr>
            <a:t>What</a:t>
          </a:r>
          <a:r>
            <a:rPr lang="pt-PT" sz="3200" b="0" i="0" kern="1200" dirty="0">
              <a:solidFill>
                <a:srgbClr val="071E57"/>
              </a:solidFill>
              <a:latin typeface="Chivo"/>
            </a:rPr>
            <a:t> do </a:t>
          </a:r>
          <a:r>
            <a:rPr lang="pt-PT" sz="3200" b="0" i="0" kern="1200" dirty="0" err="1">
              <a:solidFill>
                <a:srgbClr val="071E57"/>
              </a:solidFill>
              <a:latin typeface="Chivo"/>
            </a:rPr>
            <a:t>you</a:t>
          </a:r>
          <a:r>
            <a:rPr lang="pt-PT" sz="3200" b="0" i="0" kern="1200" dirty="0">
              <a:solidFill>
                <a:srgbClr val="071E57"/>
              </a:solidFill>
              <a:latin typeface="Chivo"/>
            </a:rPr>
            <a:t> </a:t>
          </a:r>
          <a:r>
            <a:rPr lang="pt-PT" sz="3200" b="0" i="0" kern="1200" dirty="0" err="1">
              <a:solidFill>
                <a:srgbClr val="071E57"/>
              </a:solidFill>
              <a:latin typeface="Chivo"/>
            </a:rPr>
            <a:t>want</a:t>
          </a:r>
          <a:r>
            <a:rPr lang="pt-PT" sz="3200" b="0" i="0" kern="1200" dirty="0">
              <a:solidFill>
                <a:srgbClr val="071E57"/>
              </a:solidFill>
              <a:latin typeface="Chivo"/>
            </a:rPr>
            <a:t> to </a:t>
          </a:r>
          <a:r>
            <a:rPr lang="pt-PT" sz="3200" b="0" i="0" kern="1200" dirty="0" err="1">
              <a:solidFill>
                <a:srgbClr val="071E57"/>
              </a:solidFill>
              <a:latin typeface="Chivo"/>
            </a:rPr>
            <a:t>achieve</a:t>
          </a:r>
          <a:r>
            <a:rPr lang="pt-PT" sz="3200" b="0" i="0" kern="1200" dirty="0">
              <a:solidFill>
                <a:srgbClr val="071E57"/>
              </a:solidFill>
              <a:latin typeface="Chivo"/>
            </a:rPr>
            <a:t>?</a:t>
          </a:r>
        </a:p>
      </dsp:txBody>
      <dsp:txXfrm rot="10800000">
        <a:off x="4138309" y="3146974"/>
        <a:ext cx="8104091" cy="838998"/>
      </dsp:txXfrm>
    </dsp:sp>
    <dsp:sp modelId="{81B84E21-B1EF-0844-B40A-AFFFB0F7EE94}">
      <dsp:nvSpPr>
        <dsp:cNvPr id="0" name=""/>
        <dsp:cNvSpPr/>
      </dsp:nvSpPr>
      <dsp:spPr>
        <a:xfrm>
          <a:off x="2698223" y="3146974"/>
          <a:ext cx="838998" cy="838998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16C1B8-2823-C940-AA6D-019F27582394}">
      <dsp:nvSpPr>
        <dsp:cNvPr id="0" name=""/>
        <dsp:cNvSpPr/>
      </dsp:nvSpPr>
      <dsp:spPr>
        <a:xfrm rot="10800000">
          <a:off x="2945003" y="467"/>
          <a:ext cx="10742676" cy="956564"/>
        </a:xfrm>
        <a:prstGeom prst="homePlate">
          <a:avLst/>
        </a:prstGeom>
        <a:solidFill>
          <a:srgbClr val="E7E7E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1818" tIns="106680" rIns="199136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800" b="0" i="0" kern="1200" dirty="0" err="1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Have</a:t>
          </a:r>
          <a:r>
            <a:rPr lang="pt-PT" sz="2800" b="0" i="0" kern="1200" dirty="0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 a clear </a:t>
          </a:r>
          <a:r>
            <a:rPr lang="pt-PT" sz="2800" b="0" i="0" kern="1200" dirty="0" err="1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goal</a:t>
          </a:r>
          <a:r>
            <a:rPr lang="pt-PT" sz="2800" b="0" i="0" kern="1200" dirty="0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 in </a:t>
          </a:r>
          <a:r>
            <a:rPr lang="pt-PT" sz="2800" b="0" i="0" kern="1200" dirty="0" err="1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mind</a:t>
          </a:r>
          <a:endParaRPr lang="pt-PT" sz="2800" b="0" i="0" kern="1200" dirty="0">
            <a:solidFill>
              <a:srgbClr val="071E57"/>
            </a:solidFill>
            <a:latin typeface="Chivo" pitchFamily="2" charset="77"/>
            <a:cs typeface="Arial" panose="020B0604020202020204" pitchFamily="34" charset="0"/>
          </a:endParaRPr>
        </a:p>
      </dsp:txBody>
      <dsp:txXfrm rot="10800000">
        <a:off x="3184144" y="467"/>
        <a:ext cx="10503535" cy="956564"/>
      </dsp:txXfrm>
    </dsp:sp>
    <dsp:sp modelId="{1460B7AE-CEB2-E044-AC5F-C773B9907FD6}">
      <dsp:nvSpPr>
        <dsp:cNvPr id="0" name=""/>
        <dsp:cNvSpPr/>
      </dsp:nvSpPr>
      <dsp:spPr>
        <a:xfrm>
          <a:off x="2466721" y="467"/>
          <a:ext cx="956564" cy="95656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DF6AE9-66DD-634A-92F2-D139C78BCA04}">
      <dsp:nvSpPr>
        <dsp:cNvPr id="0" name=""/>
        <dsp:cNvSpPr/>
      </dsp:nvSpPr>
      <dsp:spPr>
        <a:xfrm rot="10800000">
          <a:off x="2945003" y="1213811"/>
          <a:ext cx="10742676" cy="956564"/>
        </a:xfrm>
        <a:prstGeom prst="homePlate">
          <a:avLst/>
        </a:prstGeom>
        <a:solidFill>
          <a:srgbClr val="E7E7E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1818" tIns="106680" rIns="199136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800" b="0" i="0" kern="1200" dirty="0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Gather your content (text and visuals)</a:t>
          </a:r>
          <a:endParaRPr lang="pt-PT" sz="2800" b="0" i="0" kern="1200" dirty="0">
            <a:solidFill>
              <a:srgbClr val="071E57"/>
            </a:solidFill>
            <a:latin typeface="Chivo" pitchFamily="2" charset="77"/>
            <a:cs typeface="Arial" panose="020B0604020202020204" pitchFamily="34" charset="0"/>
          </a:endParaRPr>
        </a:p>
      </dsp:txBody>
      <dsp:txXfrm rot="10800000">
        <a:off x="3184144" y="1213811"/>
        <a:ext cx="10503535" cy="956564"/>
      </dsp:txXfrm>
    </dsp:sp>
    <dsp:sp modelId="{0348B879-DE12-3C4E-8180-1741D3577D53}">
      <dsp:nvSpPr>
        <dsp:cNvPr id="0" name=""/>
        <dsp:cNvSpPr/>
      </dsp:nvSpPr>
      <dsp:spPr>
        <a:xfrm>
          <a:off x="2466721" y="1213811"/>
          <a:ext cx="956564" cy="95656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79C9D1-5B83-4949-BA4E-CBC5FDD0B8E4}">
      <dsp:nvSpPr>
        <dsp:cNvPr id="0" name=""/>
        <dsp:cNvSpPr/>
      </dsp:nvSpPr>
      <dsp:spPr>
        <a:xfrm rot="10800000">
          <a:off x="2945003" y="2427155"/>
          <a:ext cx="10742676" cy="956564"/>
        </a:xfrm>
        <a:prstGeom prst="homePlate">
          <a:avLst/>
        </a:prstGeom>
        <a:solidFill>
          <a:srgbClr val="E7E7E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1818" tIns="106680" rIns="199136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800" b="0" i="0" kern="1200" dirty="0" err="1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Digest</a:t>
          </a:r>
          <a:r>
            <a:rPr lang="pt-PT" sz="2800" b="0" i="0" kern="1200" dirty="0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 </a:t>
          </a:r>
          <a:r>
            <a:rPr lang="pt-PT" sz="2800" b="0" i="0" kern="1200" dirty="0" err="1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the</a:t>
          </a:r>
          <a:r>
            <a:rPr lang="pt-PT" sz="2800" b="0" i="0" kern="1200" dirty="0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 </a:t>
          </a:r>
          <a:r>
            <a:rPr lang="pt-PT" sz="2800" b="0" i="0" kern="1200" dirty="0" err="1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content</a:t>
          </a:r>
          <a:r>
            <a:rPr lang="pt-PT" sz="2800" b="0" i="0" kern="1200" dirty="0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 </a:t>
          </a:r>
          <a:r>
            <a:rPr lang="pt-PT" sz="2800" b="0" i="0" kern="1200" dirty="0" err="1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and</a:t>
          </a:r>
          <a:r>
            <a:rPr lang="pt-PT" sz="2800" b="0" i="0" kern="1200" dirty="0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 set </a:t>
          </a:r>
          <a:r>
            <a:rPr lang="pt-PT" sz="2800" b="0" i="0" kern="1200" dirty="0" err="1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up</a:t>
          </a:r>
          <a:r>
            <a:rPr lang="pt-PT" sz="2800" b="0" i="0" kern="1200" dirty="0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 a logical </a:t>
          </a:r>
          <a:r>
            <a:rPr lang="pt-PT" sz="2800" b="0" i="0" kern="1200" dirty="0" err="1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structure</a:t>
          </a:r>
          <a:r>
            <a:rPr lang="pt-PT" sz="2800" b="0" i="0" kern="1200" dirty="0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 </a:t>
          </a:r>
          <a:br>
            <a:rPr lang="pt-PT" sz="2800" b="0" i="0" kern="1200" dirty="0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</a:br>
          <a:r>
            <a:rPr lang="pt-PT" sz="2800" b="0" i="0" kern="1200" dirty="0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(crash </a:t>
          </a:r>
          <a:r>
            <a:rPr lang="pt-PT" sz="2800" b="0" i="0" kern="1200" dirty="0" err="1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course</a:t>
          </a:r>
          <a:r>
            <a:rPr lang="pt-PT" sz="2800" b="0" i="0" kern="1200" dirty="0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 vs. </a:t>
          </a:r>
          <a:r>
            <a:rPr lang="pt-PT" sz="2800" b="0" i="0" kern="1200" dirty="0" err="1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classic</a:t>
          </a:r>
          <a:r>
            <a:rPr lang="pt-PT" sz="2800" b="0" i="0" kern="1200" dirty="0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 </a:t>
          </a:r>
          <a:r>
            <a:rPr lang="pt-PT" sz="2800" b="0" i="0" kern="1200" dirty="0" err="1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learning</a:t>
          </a:r>
          <a:r>
            <a:rPr lang="pt-PT" sz="2800" b="0" i="0" kern="1200" dirty="0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 </a:t>
          </a:r>
          <a:r>
            <a:rPr lang="pt-PT" sz="2800" b="0" i="0" kern="1200" dirty="0" err="1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path</a:t>
          </a:r>
          <a:r>
            <a:rPr lang="pt-PT" sz="2800" b="0" i="0" kern="1200" dirty="0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) </a:t>
          </a:r>
        </a:p>
      </dsp:txBody>
      <dsp:txXfrm rot="10800000">
        <a:off x="3184144" y="2427155"/>
        <a:ext cx="10503535" cy="956564"/>
      </dsp:txXfrm>
    </dsp:sp>
    <dsp:sp modelId="{B657ACB4-0CA1-474D-B5DA-F349A5765C5B}">
      <dsp:nvSpPr>
        <dsp:cNvPr id="0" name=""/>
        <dsp:cNvSpPr/>
      </dsp:nvSpPr>
      <dsp:spPr>
        <a:xfrm>
          <a:off x="2466721" y="2427155"/>
          <a:ext cx="956564" cy="95656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8A2401-56E7-4C4E-8E8F-84E0C316A294}">
      <dsp:nvSpPr>
        <dsp:cNvPr id="0" name=""/>
        <dsp:cNvSpPr/>
      </dsp:nvSpPr>
      <dsp:spPr>
        <a:xfrm rot="10800000">
          <a:off x="2945003" y="3640499"/>
          <a:ext cx="10742676" cy="956564"/>
        </a:xfrm>
        <a:prstGeom prst="homePlate">
          <a:avLst/>
        </a:prstGeom>
        <a:solidFill>
          <a:srgbClr val="E7E7E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1818" tIns="106680" rIns="199136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800" b="0" i="0" kern="1200" dirty="0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Decide </a:t>
          </a:r>
          <a:r>
            <a:rPr lang="pt-PT" sz="2800" b="0" i="0" kern="1200" dirty="0" err="1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on</a:t>
          </a:r>
          <a:r>
            <a:rPr lang="pt-PT" sz="2800" b="0" i="0" kern="1200" dirty="0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 </a:t>
          </a:r>
          <a:r>
            <a:rPr lang="pt-PT" sz="2800" b="0" i="0" kern="1200" dirty="0" err="1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your</a:t>
          </a:r>
          <a:r>
            <a:rPr lang="pt-PT" sz="2800" b="0" i="0" kern="1200" dirty="0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 tone </a:t>
          </a:r>
          <a:r>
            <a:rPr lang="pt-PT" sz="2800" b="0" i="0" kern="1200" dirty="0" err="1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of</a:t>
          </a:r>
          <a:r>
            <a:rPr lang="pt-PT" sz="2800" b="0" i="0" kern="1200" dirty="0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 </a:t>
          </a:r>
          <a:r>
            <a:rPr lang="pt-PT" sz="2800" b="0" i="0" kern="1200" dirty="0" err="1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voice</a:t>
          </a:r>
          <a:r>
            <a:rPr lang="pt-PT" sz="2800" b="0" i="0" kern="1200" dirty="0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 (formal </a:t>
          </a:r>
          <a:r>
            <a:rPr lang="pt-PT" sz="2800" b="0" i="0" kern="1200" dirty="0" err="1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or</a:t>
          </a:r>
          <a:r>
            <a:rPr lang="pt-PT" sz="2800" b="0" i="0" kern="1200" dirty="0">
              <a:solidFill>
                <a:srgbClr val="071E57"/>
              </a:solidFill>
              <a:latin typeface="Chivo" pitchFamily="2" charset="77"/>
              <a:cs typeface="Arial" panose="020B0604020202020204" pitchFamily="34" charset="0"/>
            </a:rPr>
            <a:t> informal)</a:t>
          </a:r>
        </a:p>
      </dsp:txBody>
      <dsp:txXfrm rot="10800000">
        <a:off x="3184144" y="3640499"/>
        <a:ext cx="10503535" cy="956564"/>
      </dsp:txXfrm>
    </dsp:sp>
    <dsp:sp modelId="{81B84E21-B1EF-0844-B40A-AFFFB0F7EE94}">
      <dsp:nvSpPr>
        <dsp:cNvPr id="0" name=""/>
        <dsp:cNvSpPr/>
      </dsp:nvSpPr>
      <dsp:spPr>
        <a:xfrm>
          <a:off x="2466721" y="3640499"/>
          <a:ext cx="956564" cy="956564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26018D-491D-ED4F-8DAE-F8B76523FB9D}">
      <dsp:nvSpPr>
        <dsp:cNvPr id="0" name=""/>
        <dsp:cNvSpPr/>
      </dsp:nvSpPr>
      <dsp:spPr>
        <a:xfrm rot="10800000">
          <a:off x="2945003" y="4853843"/>
          <a:ext cx="10742676" cy="956564"/>
        </a:xfrm>
        <a:prstGeom prst="homePlate">
          <a:avLst/>
        </a:prstGeom>
        <a:solidFill>
          <a:srgbClr val="E7E7E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1818" tIns="106680" rIns="199136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800" b="1" i="0" kern="1200" dirty="0" err="1">
              <a:solidFill>
                <a:srgbClr val="071E57"/>
              </a:solidFill>
              <a:latin typeface="Chivo Bold" pitchFamily="2" charset="77"/>
              <a:cs typeface="Arial" panose="020B0604020202020204" pitchFamily="34" charset="0"/>
            </a:rPr>
            <a:t>Let</a:t>
          </a:r>
          <a:r>
            <a:rPr lang="pt-PT" sz="2800" b="1" i="0" kern="1200" dirty="0">
              <a:solidFill>
                <a:srgbClr val="071E57"/>
              </a:solidFill>
              <a:latin typeface="Chivo Bold" pitchFamily="2" charset="77"/>
              <a:cs typeface="Arial" panose="020B0604020202020204" pitchFamily="34" charset="0"/>
            </a:rPr>
            <a:t> </a:t>
          </a:r>
          <a:r>
            <a:rPr lang="pt-PT" sz="2800" b="1" i="0" kern="1200" dirty="0" err="1">
              <a:solidFill>
                <a:srgbClr val="071E57"/>
              </a:solidFill>
              <a:latin typeface="Chivo Bold" pitchFamily="2" charset="77"/>
              <a:cs typeface="Arial" panose="020B0604020202020204" pitchFamily="34" charset="0"/>
            </a:rPr>
            <a:t>the</a:t>
          </a:r>
          <a:r>
            <a:rPr lang="pt-PT" sz="2800" b="1" i="0" kern="1200" dirty="0">
              <a:solidFill>
                <a:srgbClr val="071E57"/>
              </a:solidFill>
              <a:latin typeface="Chivo Bold" pitchFamily="2" charset="77"/>
              <a:cs typeface="Arial" panose="020B0604020202020204" pitchFamily="34" charset="0"/>
            </a:rPr>
            <a:t> </a:t>
          </a:r>
          <a:r>
            <a:rPr lang="pt-PT" sz="2800" b="1" i="0" kern="1200" dirty="0" err="1">
              <a:solidFill>
                <a:srgbClr val="071E57"/>
              </a:solidFill>
              <a:latin typeface="Chivo Bold" pitchFamily="2" charset="77"/>
              <a:cs typeface="Arial" panose="020B0604020202020204" pitchFamily="34" charset="0"/>
            </a:rPr>
            <a:t>writing</a:t>
          </a:r>
          <a:r>
            <a:rPr lang="pt-PT" sz="2800" b="1" i="0" kern="1200" dirty="0">
              <a:solidFill>
                <a:srgbClr val="071E57"/>
              </a:solidFill>
              <a:latin typeface="Chivo Bold" pitchFamily="2" charset="77"/>
              <a:cs typeface="Arial" panose="020B0604020202020204" pitchFamily="34" charset="0"/>
            </a:rPr>
            <a:t> </a:t>
          </a:r>
          <a:r>
            <a:rPr lang="pt-PT" sz="2800" b="1" i="0" kern="1200" dirty="0" err="1">
              <a:solidFill>
                <a:srgbClr val="071E57"/>
              </a:solidFill>
              <a:latin typeface="Chivo Bold" pitchFamily="2" charset="77"/>
              <a:cs typeface="Arial" panose="020B0604020202020204" pitchFamily="34" charset="0"/>
            </a:rPr>
            <a:t>process</a:t>
          </a:r>
          <a:r>
            <a:rPr lang="pt-PT" sz="2800" b="1" i="0" kern="1200" dirty="0">
              <a:solidFill>
                <a:srgbClr val="071E57"/>
              </a:solidFill>
              <a:latin typeface="Chivo Bold" pitchFamily="2" charset="77"/>
              <a:cs typeface="Arial" panose="020B0604020202020204" pitchFamily="34" charset="0"/>
            </a:rPr>
            <a:t> – </a:t>
          </a:r>
          <a:r>
            <a:rPr lang="pt-PT" sz="2800" b="1" i="0" kern="1200" dirty="0" err="1">
              <a:solidFill>
                <a:srgbClr val="071E57"/>
              </a:solidFill>
              <a:latin typeface="Chivo Bold" pitchFamily="2" charset="77"/>
              <a:cs typeface="Arial" panose="020B0604020202020204" pitchFamily="34" charset="0"/>
            </a:rPr>
            <a:t>a.k.a</a:t>
          </a:r>
          <a:r>
            <a:rPr lang="pt-PT" sz="2800" b="1" i="0" kern="1200" dirty="0">
              <a:solidFill>
                <a:srgbClr val="071E57"/>
              </a:solidFill>
              <a:latin typeface="Chivo Bold" pitchFamily="2" charset="77"/>
              <a:cs typeface="Arial" panose="020B0604020202020204" pitchFamily="34" charset="0"/>
            </a:rPr>
            <a:t>. </a:t>
          </a:r>
          <a:r>
            <a:rPr lang="pt-PT" sz="2800" b="1" i="0" kern="1200" dirty="0" err="1">
              <a:solidFill>
                <a:srgbClr val="071E57"/>
              </a:solidFill>
              <a:latin typeface="Chivo Bold" pitchFamily="2" charset="77"/>
              <a:cs typeface="Arial" panose="020B0604020202020204" pitchFamily="34" charset="0"/>
            </a:rPr>
            <a:t>fun</a:t>
          </a:r>
          <a:r>
            <a:rPr lang="pt-PT" sz="2800" b="1" i="0" kern="1200" dirty="0">
              <a:solidFill>
                <a:srgbClr val="071E57"/>
              </a:solidFill>
              <a:latin typeface="Chivo Bold" pitchFamily="2" charset="77"/>
              <a:cs typeface="Arial" panose="020B0604020202020204" pitchFamily="34" charset="0"/>
            </a:rPr>
            <a:t> – </a:t>
          </a:r>
          <a:r>
            <a:rPr lang="pt-PT" sz="2800" b="1" i="0" kern="1200" dirty="0" err="1">
              <a:solidFill>
                <a:srgbClr val="071E57"/>
              </a:solidFill>
              <a:latin typeface="Chivo Bold" pitchFamily="2" charset="77"/>
              <a:cs typeface="Arial" panose="020B0604020202020204" pitchFamily="34" charset="0"/>
            </a:rPr>
            <a:t>begin</a:t>
          </a:r>
          <a:r>
            <a:rPr lang="pt-PT" sz="2800" b="1" i="0" kern="1200" dirty="0">
              <a:solidFill>
                <a:srgbClr val="071E57"/>
              </a:solidFill>
              <a:latin typeface="Chivo Bold" pitchFamily="2" charset="77"/>
              <a:cs typeface="Arial" panose="020B0604020202020204" pitchFamily="34" charset="0"/>
            </a:rPr>
            <a:t>...</a:t>
          </a:r>
        </a:p>
      </dsp:txBody>
      <dsp:txXfrm rot="10800000">
        <a:off x="3184144" y="4853843"/>
        <a:ext cx="10503535" cy="956564"/>
      </dsp:txXfrm>
    </dsp:sp>
    <dsp:sp modelId="{F26D26FC-3AC0-E848-894A-5A1DAAE375B5}">
      <dsp:nvSpPr>
        <dsp:cNvPr id="0" name=""/>
        <dsp:cNvSpPr/>
      </dsp:nvSpPr>
      <dsp:spPr>
        <a:xfrm>
          <a:off x="2466721" y="4853843"/>
          <a:ext cx="956564" cy="956564"/>
        </a:xfrm>
        <a:prstGeom prst="ellipse">
          <a:avLst/>
        </a:prstGeom>
        <a:blipFill rotWithShape="1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DA7230-7FD1-D14C-BA07-64348A60EBF4}" type="datetimeFigureOut">
              <a:rPr lang="nl-BE" smtClean="0"/>
              <a:t>18/10/21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EA4DA5-1419-8941-BC14-D705A34DDFB9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71690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A4DA5-1419-8941-BC14-D705A34DDFB9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38031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A4DA5-1419-8941-BC14-D705A34DDFB9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6350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A4DA5-1419-8941-BC14-D705A34DDFB9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189968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a721b8d31f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>
              <a:latin typeface="☞GALANO GROTESQUE MEDIUM" pitchFamily="2" charset="77"/>
            </a:endParaRPr>
          </a:p>
        </p:txBody>
      </p:sp>
      <p:sp>
        <p:nvSpPr>
          <p:cNvPr id="161" name="Google Shape;161;ga721b8d31f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883203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a721b8d31f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>
              <a:latin typeface="☞GALANO GROTESQUE MEDIUM" pitchFamily="2" charset="77"/>
            </a:endParaRPr>
          </a:p>
        </p:txBody>
      </p:sp>
      <p:sp>
        <p:nvSpPr>
          <p:cNvPr id="161" name="Google Shape;161;ga721b8d31f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261124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A4DA5-1419-8941-BC14-D705A34DDFB9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12309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A4DA5-1419-8941-BC14-D705A34DDFB9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37860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A4DA5-1419-8941-BC14-D705A34DDFB9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36035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A4DA5-1419-8941-BC14-D705A34DDFB9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34249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a721b8d31f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>
              <a:latin typeface="☞GALANO GROTESQUE MEDIUM" pitchFamily="2" charset="77"/>
            </a:endParaRPr>
          </a:p>
        </p:txBody>
      </p:sp>
      <p:sp>
        <p:nvSpPr>
          <p:cNvPr id="161" name="Google Shape;161;ga721b8d31f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15770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a721b8d31f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>
              <a:latin typeface="☞GALANO GROTESQUE MEDIUM" pitchFamily="2" charset="77"/>
            </a:endParaRPr>
          </a:p>
        </p:txBody>
      </p:sp>
      <p:sp>
        <p:nvSpPr>
          <p:cNvPr id="161" name="Google Shape;161;ga721b8d31f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15770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A4DA5-1419-8941-BC14-D705A34DDFB9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44888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a721b8d31f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>
              <a:latin typeface="☞GALANO GROTESQUE MEDIUM" pitchFamily="2" charset="77"/>
            </a:endParaRPr>
          </a:p>
        </p:txBody>
      </p:sp>
      <p:sp>
        <p:nvSpPr>
          <p:cNvPr id="161" name="Google Shape;161;ga721b8d31f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05757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A4DA5-1419-8941-BC14-D705A34DDFB9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70145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a721b8d31f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>
              <a:latin typeface="☞GALANO GROTESQUE MEDIUM" pitchFamily="2" charset="77"/>
            </a:endParaRPr>
          </a:p>
        </p:txBody>
      </p:sp>
      <p:sp>
        <p:nvSpPr>
          <p:cNvPr id="161" name="Google Shape;161;ga721b8d31f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97586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9D62AB-2A53-AD4F-9140-7F36526B6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211" y="1850860"/>
            <a:ext cx="15079266" cy="3937329"/>
          </a:xfrm>
        </p:spPr>
        <p:txBody>
          <a:bodyPr anchor="b"/>
          <a:lstStyle>
            <a:lvl1pPr algn="ctr">
              <a:defRPr sz="9895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53E9F60-033C-E740-93E4-6865287293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211" y="5940028"/>
            <a:ext cx="15079266" cy="2730474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69" indent="0" algn="ctr">
              <a:buNone/>
              <a:defRPr sz="3298"/>
            </a:lvl2pPr>
            <a:lvl3pPr marL="1507937" indent="0" algn="ctr">
              <a:buNone/>
              <a:defRPr sz="2968"/>
            </a:lvl3pPr>
            <a:lvl4pPr marL="2261906" indent="0" algn="ctr">
              <a:buNone/>
              <a:defRPr sz="2639"/>
            </a:lvl4pPr>
            <a:lvl5pPr marL="3015874" indent="0" algn="ctr">
              <a:buNone/>
              <a:defRPr sz="2639"/>
            </a:lvl5pPr>
            <a:lvl6pPr marL="3769843" indent="0" algn="ctr">
              <a:buNone/>
              <a:defRPr sz="2639"/>
            </a:lvl6pPr>
            <a:lvl7pPr marL="4523811" indent="0" algn="ctr">
              <a:buNone/>
              <a:defRPr sz="2639"/>
            </a:lvl7pPr>
            <a:lvl8pPr marL="5277780" indent="0" algn="ctr">
              <a:buNone/>
              <a:defRPr sz="2639"/>
            </a:lvl8pPr>
            <a:lvl9pPr marL="6031748" indent="0" algn="ctr">
              <a:buNone/>
              <a:defRPr sz="2639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DB2F2F-696F-AA4C-AAC0-02030DB4E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B6132-30E1-CC4C-B908-27819A693B5E}" type="datetimeFigureOut">
              <a:rPr lang="nl-BE" smtClean="0"/>
              <a:t>18/10/21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0098BE6-70E2-E14B-BE48-57186A593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1EBD087-34FC-BA45-A0E8-8ABB412AD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BC88A-C3FA-874A-9C7D-9BF86784AB8E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32069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Titel en 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title"/>
          </p:nvPr>
        </p:nvSpPr>
        <p:spPr>
          <a:xfrm>
            <a:off x="1382266" y="602119"/>
            <a:ext cx="17341156" cy="218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latin typeface="☞GALANO GROTESQUE MEDIUM" pitchFamily="2" charset="77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19"/>
          <p:cNvSpPr txBox="1">
            <a:spLocks noGrp="1"/>
          </p:cNvSpPr>
          <p:nvPr>
            <p:ph type="body" idx="1"/>
          </p:nvPr>
        </p:nvSpPr>
        <p:spPr>
          <a:xfrm>
            <a:off x="1382266" y="3010591"/>
            <a:ext cx="17341156" cy="7175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753969" lvl="0" indent="-565476" algn="l">
              <a:lnSpc>
                <a:spcPct val="90000"/>
              </a:lnSpc>
              <a:spcBef>
                <a:spcPts val="1649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☞GALANO GROTESQUE MEDIUM" pitchFamily="2" charset="77"/>
              </a:defRPr>
            </a:lvl1pPr>
            <a:lvl2pPr marL="1507937" lvl="1" indent="-565476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2261906" lvl="2" indent="-565476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3015874" lvl="3" indent="-565476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769843" lvl="4" indent="-565476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4523811" lvl="5" indent="-565476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5277780" lvl="6" indent="-565476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6031748" lvl="7" indent="-565476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785717" lvl="8" indent="-565476" algn="l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1382266" y="10482093"/>
            <a:ext cx="4523780" cy="602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nl-BE" dirty="0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6660009" y="10482093"/>
            <a:ext cx="6785670" cy="602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nl-BE" dirty="0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14199642" y="10482093"/>
            <a:ext cx="4523780" cy="602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979" b="0" i="0" u="none" strike="noStrike" cap="none">
                <a:solidFill>
                  <a:srgbClr val="888888"/>
                </a:solidFill>
                <a:latin typeface="☞GALANO GROTESQUE MEDIUM" pitchFamily="2" charset="77"/>
                <a:ea typeface="☞GALANO GROTESQUE MEDIUM" pitchFamily="2" charset="77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97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97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97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97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97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97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97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979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PT" smtClean="0"/>
              <a:pPr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953154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5" r:id="rId3"/>
    <p:sldLayoutId id="2147483664" r:id="rId4"/>
    <p:sldLayoutId id="2147483666" r:id="rId5"/>
    <p:sldLayoutId id="2147483667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46">
        <a:defRPr>
          <a:latin typeface="+mn-lt"/>
          <a:ea typeface="+mn-ea"/>
          <a:cs typeface="+mn-cs"/>
        </a:defRPr>
      </a:lvl2pPr>
      <a:lvl3pPr marL="914491">
        <a:defRPr>
          <a:latin typeface="+mn-lt"/>
          <a:ea typeface="+mn-ea"/>
          <a:cs typeface="+mn-cs"/>
        </a:defRPr>
      </a:lvl3pPr>
      <a:lvl4pPr marL="1371737">
        <a:defRPr>
          <a:latin typeface="+mn-lt"/>
          <a:ea typeface="+mn-ea"/>
          <a:cs typeface="+mn-cs"/>
        </a:defRPr>
      </a:lvl4pPr>
      <a:lvl5pPr marL="1828983">
        <a:defRPr>
          <a:latin typeface="+mn-lt"/>
          <a:ea typeface="+mn-ea"/>
          <a:cs typeface="+mn-cs"/>
        </a:defRPr>
      </a:lvl5pPr>
      <a:lvl6pPr marL="2286229">
        <a:defRPr>
          <a:latin typeface="+mn-lt"/>
          <a:ea typeface="+mn-ea"/>
          <a:cs typeface="+mn-cs"/>
        </a:defRPr>
      </a:lvl6pPr>
      <a:lvl7pPr marL="2743474">
        <a:defRPr>
          <a:latin typeface="+mn-lt"/>
          <a:ea typeface="+mn-ea"/>
          <a:cs typeface="+mn-cs"/>
        </a:defRPr>
      </a:lvl7pPr>
      <a:lvl8pPr marL="3200720">
        <a:defRPr>
          <a:latin typeface="+mn-lt"/>
          <a:ea typeface="+mn-ea"/>
          <a:cs typeface="+mn-cs"/>
        </a:defRPr>
      </a:lvl8pPr>
      <a:lvl9pPr marL="36579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46">
        <a:defRPr>
          <a:latin typeface="+mn-lt"/>
          <a:ea typeface="+mn-ea"/>
          <a:cs typeface="+mn-cs"/>
        </a:defRPr>
      </a:lvl2pPr>
      <a:lvl3pPr marL="914491">
        <a:defRPr>
          <a:latin typeface="+mn-lt"/>
          <a:ea typeface="+mn-ea"/>
          <a:cs typeface="+mn-cs"/>
        </a:defRPr>
      </a:lvl3pPr>
      <a:lvl4pPr marL="1371737">
        <a:defRPr>
          <a:latin typeface="+mn-lt"/>
          <a:ea typeface="+mn-ea"/>
          <a:cs typeface="+mn-cs"/>
        </a:defRPr>
      </a:lvl4pPr>
      <a:lvl5pPr marL="1828983">
        <a:defRPr>
          <a:latin typeface="+mn-lt"/>
          <a:ea typeface="+mn-ea"/>
          <a:cs typeface="+mn-cs"/>
        </a:defRPr>
      </a:lvl5pPr>
      <a:lvl6pPr marL="2286229">
        <a:defRPr>
          <a:latin typeface="+mn-lt"/>
          <a:ea typeface="+mn-ea"/>
          <a:cs typeface="+mn-cs"/>
        </a:defRPr>
      </a:lvl6pPr>
      <a:lvl7pPr marL="2743474">
        <a:defRPr>
          <a:latin typeface="+mn-lt"/>
          <a:ea typeface="+mn-ea"/>
          <a:cs typeface="+mn-cs"/>
        </a:defRPr>
      </a:lvl7pPr>
      <a:lvl8pPr marL="3200720">
        <a:defRPr>
          <a:latin typeface="+mn-lt"/>
          <a:ea typeface="+mn-ea"/>
          <a:cs typeface="+mn-cs"/>
        </a:defRPr>
      </a:lvl8pPr>
      <a:lvl9pPr marL="365796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10.sv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29.png"/><Relationship Id="rId4" Type="http://schemas.openxmlformats.org/officeDocument/2006/relationships/image" Target="../media/image1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gif"/><Relationship Id="rId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>
              <a:ext uri="{FF2B5EF4-FFF2-40B4-BE49-F238E27FC236}">
                <a16:creationId xmlns:a16="http://schemas.microsoft.com/office/drawing/2014/main" id="{A6517F55-97DD-5244-8FBC-B00F836F757D}"/>
              </a:ext>
            </a:extLst>
          </p:cNvPr>
          <p:cNvSpPr/>
          <p:nvPr/>
        </p:nvSpPr>
        <p:spPr>
          <a:xfrm>
            <a:off x="1371" y="8931274"/>
            <a:ext cx="20111244" cy="2378076"/>
          </a:xfrm>
          <a:custGeom>
            <a:avLst/>
            <a:gdLst/>
            <a:ahLst/>
            <a:cxnLst/>
            <a:rect l="l" t="t" r="r" b="b"/>
            <a:pathLst>
              <a:path w="10827385" h="9801225">
                <a:moveTo>
                  <a:pt x="0" y="9800748"/>
                </a:moveTo>
                <a:lnTo>
                  <a:pt x="10826895" y="9800748"/>
                </a:lnTo>
                <a:lnTo>
                  <a:pt x="10826895" y="0"/>
                </a:lnTo>
                <a:lnTo>
                  <a:pt x="0" y="0"/>
                </a:lnTo>
                <a:lnTo>
                  <a:pt x="0" y="9800748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7">
            <a:extLst>
              <a:ext uri="{FF2B5EF4-FFF2-40B4-BE49-F238E27FC236}">
                <a16:creationId xmlns:a16="http://schemas.microsoft.com/office/drawing/2014/main" id="{93146003-1434-DA40-8034-F8151701BC98}"/>
              </a:ext>
            </a:extLst>
          </p:cNvPr>
          <p:cNvSpPr txBox="1"/>
          <p:nvPr/>
        </p:nvSpPr>
        <p:spPr>
          <a:xfrm>
            <a:off x="1628088" y="3615598"/>
            <a:ext cx="9220200" cy="4078154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marR="17147" defTabSz="914413">
              <a:lnSpc>
                <a:spcPts val="9900"/>
              </a:lnSpc>
            </a:pPr>
            <a:r>
              <a:rPr lang="en-US" sz="9200" spc="-200" dirty="0">
                <a:solidFill>
                  <a:srgbClr val="FF6224"/>
                </a:solidFill>
                <a:latin typeface="Chivo Black" pitchFamily="2" charset="77"/>
                <a:cs typeface="Lucida Sans"/>
              </a:rPr>
              <a:t>A glimpse… </a:t>
            </a:r>
          </a:p>
          <a:p>
            <a:pPr marR="17147" defTabSz="914413">
              <a:lnSpc>
                <a:spcPts val="9900"/>
              </a:lnSpc>
            </a:pPr>
            <a:r>
              <a:rPr lang="en-US" sz="9200" spc="-200" dirty="0">
                <a:solidFill>
                  <a:srgbClr val="071E57"/>
                </a:solidFill>
                <a:latin typeface="Chivo Black" pitchFamily="2" charset="77"/>
                <a:cs typeface="Lucida Sans"/>
              </a:rPr>
              <a:t>into the  mind of a content writer</a:t>
            </a:r>
            <a:endParaRPr sz="9200" spc="-200" dirty="0">
              <a:solidFill>
                <a:srgbClr val="071E57"/>
              </a:solidFill>
              <a:latin typeface="Chivo Black" pitchFamily="2" charset="77"/>
              <a:cs typeface="Lucida Sans"/>
            </a:endParaRPr>
          </a:p>
        </p:txBody>
      </p:sp>
      <p:sp>
        <p:nvSpPr>
          <p:cNvPr id="36" name="object 7">
            <a:extLst>
              <a:ext uri="{FF2B5EF4-FFF2-40B4-BE49-F238E27FC236}">
                <a16:creationId xmlns:a16="http://schemas.microsoft.com/office/drawing/2014/main" id="{9DCCA007-F7B6-644A-8ECC-03CE26C2ECE8}"/>
              </a:ext>
            </a:extLst>
          </p:cNvPr>
          <p:cNvSpPr txBox="1"/>
          <p:nvPr/>
        </p:nvSpPr>
        <p:spPr>
          <a:xfrm>
            <a:off x="1236204" y="8561798"/>
            <a:ext cx="9220200" cy="834240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marR="17145" defTabSz="914413">
              <a:lnSpc>
                <a:spcPts val="9900"/>
              </a:lnSpc>
            </a:pPr>
            <a:endParaRPr lang="en-US" sz="4000" spc="-200">
              <a:solidFill>
                <a:srgbClr val="18203B"/>
              </a:solidFill>
              <a:latin typeface="Chivo" pitchFamily="2" charset="77"/>
              <a:cs typeface="Lucida Sans"/>
            </a:endParaRPr>
          </a:p>
        </p:txBody>
      </p:sp>
      <p:sp>
        <p:nvSpPr>
          <p:cNvPr id="37" name="object 7">
            <a:extLst>
              <a:ext uri="{FF2B5EF4-FFF2-40B4-BE49-F238E27FC236}">
                <a16:creationId xmlns:a16="http://schemas.microsoft.com/office/drawing/2014/main" id="{75C97040-3C23-3D4A-B644-167FAA8DC0F7}"/>
              </a:ext>
            </a:extLst>
          </p:cNvPr>
          <p:cNvSpPr txBox="1"/>
          <p:nvPr/>
        </p:nvSpPr>
        <p:spPr>
          <a:xfrm>
            <a:off x="1236204" y="8405639"/>
            <a:ext cx="9220200" cy="1146557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pPr marR="17147" defTabSz="914413">
              <a:lnSpc>
                <a:spcPts val="9900"/>
              </a:lnSpc>
            </a:pPr>
            <a:endParaRPr sz="4000" spc="-200" dirty="0">
              <a:solidFill>
                <a:srgbClr val="18203B"/>
              </a:solidFill>
              <a:latin typeface="Chivo" pitchFamily="2" charset="77"/>
              <a:cs typeface="Lucida San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64D8F66-F219-774C-86A0-27961F05A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329" y="906854"/>
            <a:ext cx="4781541" cy="16903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049CB9-D0F3-C74A-B531-2B1242E6A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1031" y="906854"/>
            <a:ext cx="6436569" cy="765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52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3">
            <a:extLst>
              <a:ext uri="{FF2B5EF4-FFF2-40B4-BE49-F238E27FC236}">
                <a16:creationId xmlns:a16="http://schemas.microsoft.com/office/drawing/2014/main" id="{8A1B5154-3B48-C241-A403-AD466F0AD9BD}"/>
              </a:ext>
            </a:extLst>
          </p:cNvPr>
          <p:cNvSpPr txBox="1">
            <a:spLocks/>
          </p:cNvSpPr>
          <p:nvPr/>
        </p:nvSpPr>
        <p:spPr>
          <a:xfrm>
            <a:off x="1382343" y="602163"/>
            <a:ext cx="17341003" cy="2185932"/>
          </a:xfrm>
          <a:prstGeom prst="rect">
            <a:avLst/>
          </a:prstGeom>
        </p:spPr>
        <p:txBody>
          <a:bodyPr vert="horz" lIns="91440" tIns="45719" rIns="91440" bIns="45719" rtlCol="0" anchor="ctr">
            <a:norm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R="6986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t-PT" sz="5950" b="1" kern="0" spc="-200" dirty="0" err="1">
                <a:solidFill>
                  <a:srgbClr val="FF6224"/>
                </a:solidFill>
                <a:latin typeface="Chivo Black"/>
              </a:rPr>
              <a:t>Provide</a:t>
            </a:r>
            <a:r>
              <a:rPr lang="pt-PT" sz="5950" b="1" kern="0" spc="-200" dirty="0">
                <a:solidFill>
                  <a:srgbClr val="FF6224"/>
                </a:solidFill>
                <a:latin typeface="Chivo Black"/>
              </a:rPr>
              <a:t> </a:t>
            </a:r>
            <a:r>
              <a:rPr lang="pt-PT" sz="5950" b="1" kern="0" spc="-200" dirty="0" err="1">
                <a:solidFill>
                  <a:srgbClr val="FF6224"/>
                </a:solidFill>
                <a:latin typeface="Chivo Black"/>
              </a:rPr>
              <a:t>an</a:t>
            </a:r>
            <a:r>
              <a:rPr lang="pt-PT" sz="5950" b="1" kern="0" spc="-200" dirty="0">
                <a:solidFill>
                  <a:srgbClr val="FF6224"/>
                </a:solidFill>
                <a:latin typeface="Chivo Black"/>
              </a:rPr>
              <a:t> </a:t>
            </a:r>
            <a:r>
              <a:rPr lang="pt-PT" sz="5950" b="1" kern="0" spc="-200" dirty="0" err="1">
                <a:solidFill>
                  <a:srgbClr val="FF6224"/>
                </a:solidFill>
                <a:latin typeface="Chivo Black"/>
              </a:rPr>
              <a:t>overview</a:t>
            </a:r>
            <a:endParaRPr lang="en-US" sz="5950" b="1" kern="0" spc="-200" dirty="0">
              <a:solidFill>
                <a:srgbClr val="FF6224"/>
              </a:solidFill>
              <a:latin typeface="Chivo Black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29FE26EF-DFA0-4D42-87A1-AD316A0F665B}"/>
              </a:ext>
            </a:extLst>
          </p:cNvPr>
          <p:cNvSpPr txBox="1"/>
          <p:nvPr/>
        </p:nvSpPr>
        <p:spPr>
          <a:xfrm>
            <a:off x="7065278" y="4708149"/>
            <a:ext cx="11658067" cy="3685573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539750" marR="1108710" indent="-539750">
              <a:spcBef>
                <a:spcPts val="9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nl-BE" sz="3000" dirty="0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 the adventure</a:t>
            </a:r>
            <a:endParaRPr lang="nl-BE" sz="2000" dirty="0">
              <a:solidFill>
                <a:srgbClr val="071E57"/>
              </a:solidFill>
              <a:latin typeface="Arial"/>
              <a:cs typeface="Arial"/>
            </a:endParaRPr>
          </a:p>
          <a:p>
            <a:pPr marL="539750" marR="1108710" indent="-539750">
              <a:spcBef>
                <a:spcPts val="9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nl-BE" sz="3000" dirty="0">
              <a:solidFill>
                <a:srgbClr val="071E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marR="1108710" indent="-539750">
              <a:spcBef>
                <a:spcPts val="9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nl-BE" sz="3000" dirty="0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Reader feels in control </a:t>
            </a:r>
          </a:p>
          <a:p>
            <a:pPr marL="539750" marR="1108710" indent="-539750">
              <a:spcBef>
                <a:spcPts val="9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nl-BE" sz="3000" dirty="0">
              <a:solidFill>
                <a:srgbClr val="071E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marR="1108710" indent="-539750">
              <a:spcBef>
                <a:spcPts val="9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nl-BE" sz="3000" dirty="0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Managing the expectations</a:t>
            </a:r>
          </a:p>
          <a:p>
            <a:pPr marL="539750" marR="1108710" indent="-539750">
              <a:spcBef>
                <a:spcPts val="9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nl-BE" sz="3000" dirty="0">
              <a:solidFill>
                <a:srgbClr val="071E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marR="1108710" indent="-539750">
              <a:spcBef>
                <a:spcPts val="9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nl-BE" sz="3000" b="1" dirty="0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also tease new things that are coming in the introduction or the conclusion!</a:t>
            </a:r>
            <a:endParaRPr lang="nl-BE" sz="2000" b="1" i="1" dirty="0">
              <a:solidFill>
                <a:srgbClr val="071E57"/>
              </a:solidFill>
              <a:latin typeface="Arial"/>
              <a:cs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770313-7D66-064A-9811-D1F0218985CF}"/>
              </a:ext>
            </a:extLst>
          </p:cNvPr>
          <p:cNvSpPr/>
          <p:nvPr/>
        </p:nvSpPr>
        <p:spPr>
          <a:xfrm>
            <a:off x="1876206" y="3409186"/>
            <a:ext cx="3629025" cy="7679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4EECF03-9897-954D-9153-D564774138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1" r="2504" b="4081"/>
          <a:stretch/>
        </p:blipFill>
        <p:spPr>
          <a:xfrm>
            <a:off x="1874292" y="3809797"/>
            <a:ext cx="3629025" cy="7068637"/>
          </a:xfrm>
          <a:prstGeom prst="rect">
            <a:avLst/>
          </a:prstGeom>
        </p:spPr>
      </p:pic>
      <p:sp>
        <p:nvSpPr>
          <p:cNvPr id="15" name="object 13">
            <a:extLst>
              <a:ext uri="{FF2B5EF4-FFF2-40B4-BE49-F238E27FC236}">
                <a16:creationId xmlns:a16="http://schemas.microsoft.com/office/drawing/2014/main" id="{C3C50445-BB85-A444-A6E3-6A4779F2A2BB}"/>
              </a:ext>
            </a:extLst>
          </p:cNvPr>
          <p:cNvSpPr/>
          <p:nvPr/>
        </p:nvSpPr>
        <p:spPr>
          <a:xfrm>
            <a:off x="1382343" y="2905779"/>
            <a:ext cx="4686202" cy="8667095"/>
          </a:xfrm>
          <a:prstGeom prst="rect">
            <a:avLst/>
          </a:prstGeom>
          <a:blipFill>
            <a:blip r:embed="rId6" cstate="print">
              <a:lum bright="70000" contrast="-70000"/>
            </a:blip>
            <a:stretch>
              <a:fillRect l="-19548" t="-10398" r="-16966" b="-10518"/>
            </a:stretch>
          </a:blipFill>
        </p:spPr>
        <p:txBody>
          <a:bodyPr wrap="square" lIns="0" tIns="0" rIns="0" bIns="0" rtlCol="0"/>
          <a:lstStyle/>
          <a:p>
            <a:endParaRPr sz="1801" dirty="0"/>
          </a:p>
        </p:txBody>
      </p:sp>
    </p:spTree>
    <p:extLst>
      <p:ext uri="{BB962C8B-B14F-4D97-AF65-F5344CB8AC3E}">
        <p14:creationId xmlns:p14="http://schemas.microsoft.com/office/powerpoint/2010/main" val="45213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O Rei Leão - Hakuna Matata - YouTube">
            <a:extLst>
              <a:ext uri="{FF2B5EF4-FFF2-40B4-BE49-F238E27FC236}">
                <a16:creationId xmlns:a16="http://schemas.microsoft.com/office/drawing/2014/main" id="{9B20CC75-A3E3-6D4A-A15E-B5EA27C444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9" r="14883"/>
          <a:stretch/>
        </p:blipFill>
        <p:spPr bwMode="auto">
          <a:xfrm>
            <a:off x="1" y="3195700"/>
            <a:ext cx="9156172" cy="811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04EAD2F6-B6E0-3143-BAD3-0A630BD0AA97}"/>
              </a:ext>
            </a:extLst>
          </p:cNvPr>
          <p:cNvSpPr txBox="1">
            <a:spLocks/>
          </p:cNvSpPr>
          <p:nvPr/>
        </p:nvSpPr>
        <p:spPr>
          <a:xfrm>
            <a:off x="1382343" y="602163"/>
            <a:ext cx="17341003" cy="2185932"/>
          </a:xfrm>
          <a:prstGeom prst="rect">
            <a:avLst/>
          </a:prstGeom>
        </p:spPr>
        <p:txBody>
          <a:bodyPr vert="horz" lIns="91440" tIns="45719" rIns="91440" bIns="45719" rtlCol="0" anchor="ctr">
            <a:norm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R="6986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t-PT" sz="5950" b="1" kern="0" spc="-200" dirty="0" err="1">
                <a:solidFill>
                  <a:srgbClr val="FF6224"/>
                </a:solidFill>
                <a:latin typeface="Chivo Black"/>
              </a:rPr>
              <a:t>Multimedia</a:t>
            </a:r>
            <a:r>
              <a:rPr lang="pt-PT" sz="5950" b="1" kern="0" spc="-200" dirty="0">
                <a:solidFill>
                  <a:srgbClr val="FF6224"/>
                </a:solidFill>
                <a:latin typeface="Chivo Black"/>
              </a:rPr>
              <a:t> </a:t>
            </a:r>
            <a:r>
              <a:rPr lang="pt-PT" sz="5950" b="1" kern="0" spc="-200" dirty="0" err="1">
                <a:solidFill>
                  <a:srgbClr val="FF6224"/>
                </a:solidFill>
                <a:latin typeface="Chivo Black"/>
              </a:rPr>
              <a:t>content</a:t>
            </a:r>
            <a:endParaRPr lang="en-US" sz="5950" b="1" kern="0" spc="-200" dirty="0">
              <a:solidFill>
                <a:srgbClr val="FF6224"/>
              </a:solidFill>
              <a:latin typeface="Chivo Black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ED0C09-33AC-B04E-8130-EB7932DAC5B7}"/>
              </a:ext>
            </a:extLst>
          </p:cNvPr>
          <p:cNvSpPr/>
          <p:nvPr/>
        </p:nvSpPr>
        <p:spPr>
          <a:xfrm>
            <a:off x="7306934" y="3409186"/>
            <a:ext cx="3629025" cy="7679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bject 2">
            <a:extLst>
              <a:ext uri="{FF2B5EF4-FFF2-40B4-BE49-F238E27FC236}">
                <a16:creationId xmlns:a16="http://schemas.microsoft.com/office/drawing/2014/main" id="{83DB306B-3978-8F49-87D3-823C8CC6E79F}"/>
              </a:ext>
            </a:extLst>
          </p:cNvPr>
          <p:cNvSpPr txBox="1"/>
          <p:nvPr/>
        </p:nvSpPr>
        <p:spPr>
          <a:xfrm>
            <a:off x="12002143" y="3999153"/>
            <a:ext cx="7236833" cy="6059247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539750" marR="1108710" lvl="0" indent="-53975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/>
            </a:pPr>
            <a:r>
              <a:rPr lang="nl-BE" sz="3000" dirty="0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always a good idea to go visual.</a:t>
            </a:r>
          </a:p>
          <a:p>
            <a:pPr marL="539750" marR="1108710" lvl="0" indent="-53975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/>
            </a:pPr>
            <a:endParaRPr lang="nl-BE" sz="3000" dirty="0">
              <a:solidFill>
                <a:srgbClr val="071E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marR="1108710" lvl="0" indent="-53975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/>
            </a:pPr>
            <a:r>
              <a:rPr kumimoji="0" lang="nl-BE" sz="3000" b="0" i="0" u="none" strike="noStrike" kern="1200" cap="none" spc="0" normalizeH="0" baseline="0" noProof="0" dirty="0">
                <a:ln>
                  <a:noFill/>
                </a:ln>
                <a:solidFill>
                  <a:srgbClr val="071E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just a few minutes.</a:t>
            </a:r>
          </a:p>
          <a:p>
            <a:pPr marL="539750" marR="1108710" lvl="0" indent="-53975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/>
            </a:pPr>
            <a:endParaRPr kumimoji="0" lang="nl-BE" sz="3000" b="0" i="0" u="none" strike="noStrike" kern="1200" cap="none" spc="0" normalizeH="0" baseline="0" noProof="0" dirty="0">
              <a:ln>
                <a:noFill/>
              </a:ln>
              <a:solidFill>
                <a:srgbClr val="071E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39750" marR="1108710" lvl="0" indent="-53975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/>
            </a:pPr>
            <a:r>
              <a:rPr lang="nl-BE" sz="3000" b="1" dirty="0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have time to go through 18 years of Simba’s life? Montage it in a song!</a:t>
            </a:r>
            <a:endParaRPr kumimoji="0" lang="nl-BE" sz="3000" b="1" i="0" u="none" strike="noStrike" kern="1200" cap="none" spc="0" normalizeH="0" baseline="0" noProof="0" dirty="0">
              <a:ln>
                <a:noFill/>
              </a:ln>
              <a:solidFill>
                <a:srgbClr val="071E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39750" marR="1108710" lvl="0" indent="-53975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/>
            </a:pPr>
            <a:endParaRPr kumimoji="0" lang="nl-BE" sz="3000" b="0" i="0" u="none" strike="noStrike" kern="1200" cap="none" spc="0" normalizeH="0" baseline="0" noProof="0" dirty="0">
              <a:ln>
                <a:noFill/>
              </a:ln>
              <a:solidFill>
                <a:srgbClr val="071E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110871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3000" b="0" i="0" u="none" strike="noStrike" kern="1200" cap="none" spc="0" normalizeH="0" baseline="0" noProof="0" dirty="0">
              <a:ln>
                <a:noFill/>
              </a:ln>
              <a:solidFill>
                <a:srgbClr val="071E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110871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3000" b="1" i="0" u="none" strike="noStrike" kern="1200" cap="none" spc="0" normalizeH="0" baseline="0" noProof="0" dirty="0">
                <a:ln>
                  <a:noFill/>
                </a:ln>
                <a:solidFill>
                  <a:srgbClr val="071E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DON’T FEAR THE YOUTUBE</a:t>
            </a:r>
          </a:p>
          <a:p>
            <a:pPr marL="0" marR="110871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3000" b="0" i="0" u="none" strike="noStrike" kern="1200" cap="none" spc="0" normalizeH="0" baseline="0" noProof="0" dirty="0">
              <a:ln>
                <a:noFill/>
              </a:ln>
              <a:solidFill>
                <a:srgbClr val="071E5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39750" marR="1108710" lvl="0" indent="-53975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/>
            </a:pPr>
            <a:r>
              <a:rPr kumimoji="0" lang="nl-BE" sz="3000" b="0" i="0" u="none" strike="noStrike" kern="1200" cap="none" spc="0" normalizeH="0" baseline="0" noProof="0" dirty="0">
                <a:ln>
                  <a:noFill/>
                </a:ln>
                <a:solidFill>
                  <a:srgbClr val="071E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Searchfilter!</a:t>
            </a:r>
          </a:p>
          <a:p>
            <a:pPr marL="539750" marR="1108710" lvl="0" indent="-53975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/>
            </a:pPr>
            <a:endParaRPr kumimoji="0" lang="nl-BE" sz="3199" b="0" i="0" u="none" strike="noStrike" kern="1200" cap="none" spc="-101" normalizeH="0" baseline="0" noProof="0" dirty="0">
              <a:ln>
                <a:noFill/>
              </a:ln>
              <a:solidFill>
                <a:srgbClr val="071E57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7206" marR="768997" lvl="0" indent="-457206" algn="l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srgbClr val="071E57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59B750D-0ECB-CD48-8F09-6DE4C3907F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b="5241"/>
          <a:stretch/>
        </p:blipFill>
        <p:spPr>
          <a:xfrm>
            <a:off x="7306934" y="3975394"/>
            <a:ext cx="3629302" cy="6527864"/>
          </a:xfrm>
          <a:prstGeom prst="rect">
            <a:avLst/>
          </a:prstGeom>
        </p:spPr>
      </p:pic>
      <p:sp>
        <p:nvSpPr>
          <p:cNvPr id="6" name="object 13">
            <a:extLst>
              <a:ext uri="{FF2B5EF4-FFF2-40B4-BE49-F238E27FC236}">
                <a16:creationId xmlns:a16="http://schemas.microsoft.com/office/drawing/2014/main" id="{D8ABBD7C-B383-F848-BFD1-8C86BD4EC596}"/>
              </a:ext>
            </a:extLst>
          </p:cNvPr>
          <p:cNvSpPr/>
          <p:nvPr/>
        </p:nvSpPr>
        <p:spPr>
          <a:xfrm>
            <a:off x="6813071" y="2905779"/>
            <a:ext cx="4686202" cy="8667095"/>
          </a:xfrm>
          <a:prstGeom prst="rect">
            <a:avLst/>
          </a:prstGeom>
          <a:blipFill>
            <a:blip r:embed="rId7" cstate="print">
              <a:lum bright="70000" contrast="-70000"/>
            </a:blip>
            <a:stretch>
              <a:fillRect l="-19548" t="-10398" r="-16966" b="-10518"/>
            </a:stretch>
          </a:blipFill>
        </p:spPr>
        <p:txBody>
          <a:bodyPr wrap="square" lIns="0" tIns="0" rIns="0" bIns="0" rtlCol="0"/>
          <a:lstStyle/>
          <a:p>
            <a:endParaRPr sz="1801" dirty="0"/>
          </a:p>
        </p:txBody>
      </p:sp>
    </p:spTree>
    <p:extLst>
      <p:ext uri="{BB962C8B-B14F-4D97-AF65-F5344CB8AC3E}">
        <p14:creationId xmlns:p14="http://schemas.microsoft.com/office/powerpoint/2010/main" val="2431493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4770313-7D66-064A-9811-D1F0218985CF}"/>
              </a:ext>
            </a:extLst>
          </p:cNvPr>
          <p:cNvSpPr/>
          <p:nvPr/>
        </p:nvSpPr>
        <p:spPr>
          <a:xfrm>
            <a:off x="1876206" y="3409186"/>
            <a:ext cx="3629025" cy="7679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C09A3CD-68F2-F344-9E16-7179520886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" r="1805"/>
          <a:stretch/>
        </p:blipFill>
        <p:spPr>
          <a:xfrm>
            <a:off x="2017887" y="3665267"/>
            <a:ext cx="3415114" cy="7167197"/>
          </a:xfrm>
          <a:prstGeom prst="rect">
            <a:avLst/>
          </a:prstGeom>
        </p:spPr>
      </p:pic>
      <p:sp>
        <p:nvSpPr>
          <p:cNvPr id="15" name="object 13">
            <a:extLst>
              <a:ext uri="{FF2B5EF4-FFF2-40B4-BE49-F238E27FC236}">
                <a16:creationId xmlns:a16="http://schemas.microsoft.com/office/drawing/2014/main" id="{C3C50445-BB85-A444-A6E3-6A4779F2A2BB}"/>
              </a:ext>
            </a:extLst>
          </p:cNvPr>
          <p:cNvSpPr/>
          <p:nvPr/>
        </p:nvSpPr>
        <p:spPr>
          <a:xfrm>
            <a:off x="1382343" y="2905779"/>
            <a:ext cx="4686202" cy="8667095"/>
          </a:xfrm>
          <a:prstGeom prst="rect">
            <a:avLst/>
          </a:prstGeom>
          <a:blipFill>
            <a:blip r:embed="rId4" cstate="print">
              <a:lum bright="70000" contrast="-70000"/>
            </a:blip>
            <a:stretch>
              <a:fillRect l="-19548" t="-10398" r="-16966" b="-10518"/>
            </a:stretch>
          </a:blipFill>
        </p:spPr>
        <p:txBody>
          <a:bodyPr wrap="square" lIns="0" tIns="0" rIns="0" bIns="0" rtlCol="0"/>
          <a:lstStyle/>
          <a:p>
            <a:endParaRPr sz="1801" dirty="0"/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8A1B5154-3B48-C241-A403-AD466F0AD9BD}"/>
              </a:ext>
            </a:extLst>
          </p:cNvPr>
          <p:cNvSpPr txBox="1">
            <a:spLocks/>
          </p:cNvSpPr>
          <p:nvPr/>
        </p:nvSpPr>
        <p:spPr>
          <a:xfrm>
            <a:off x="1382343" y="602163"/>
            <a:ext cx="17341003" cy="2185932"/>
          </a:xfrm>
          <a:prstGeom prst="rect">
            <a:avLst/>
          </a:prstGeom>
        </p:spPr>
        <p:txBody>
          <a:bodyPr vert="horz" lIns="91440" tIns="45719" rIns="91440" bIns="45719" rtlCol="0" anchor="ctr">
            <a:norm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R="6986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t-PT" sz="5950" b="1" kern="0" spc="-200" dirty="0" err="1">
                <a:solidFill>
                  <a:srgbClr val="FF6224"/>
                </a:solidFill>
                <a:latin typeface="Chivo Black"/>
              </a:rPr>
              <a:t>Get</a:t>
            </a:r>
            <a:r>
              <a:rPr lang="pt-PT" sz="5950" b="1" kern="0" spc="-200" dirty="0">
                <a:solidFill>
                  <a:srgbClr val="FF6224"/>
                </a:solidFill>
                <a:latin typeface="Chivo Black"/>
              </a:rPr>
              <a:t> to </a:t>
            </a:r>
            <a:r>
              <a:rPr lang="pt-PT" sz="5950" b="1" kern="0" spc="-200" dirty="0" err="1">
                <a:solidFill>
                  <a:srgbClr val="FF6224"/>
                </a:solidFill>
                <a:latin typeface="Chivo Black"/>
              </a:rPr>
              <a:t>the</a:t>
            </a:r>
            <a:r>
              <a:rPr lang="pt-PT" sz="5950" b="1" kern="0" spc="-200" dirty="0">
                <a:solidFill>
                  <a:srgbClr val="FF6224"/>
                </a:solidFill>
                <a:latin typeface="Chivo Black"/>
              </a:rPr>
              <a:t> </a:t>
            </a:r>
            <a:r>
              <a:rPr lang="pt-PT" sz="5950" b="1" kern="0" spc="-200" dirty="0" err="1">
                <a:solidFill>
                  <a:srgbClr val="FF6224"/>
                </a:solidFill>
                <a:latin typeface="Chivo Black"/>
              </a:rPr>
              <a:t>content</a:t>
            </a:r>
            <a:endParaRPr lang="en-US" sz="5950" b="1" kern="0" spc="-200" dirty="0">
              <a:solidFill>
                <a:srgbClr val="FF6224"/>
              </a:solidFill>
              <a:latin typeface="Chivo Black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29FE26EF-DFA0-4D42-87A1-AD316A0F665B}"/>
              </a:ext>
            </a:extLst>
          </p:cNvPr>
          <p:cNvSpPr txBox="1"/>
          <p:nvPr/>
        </p:nvSpPr>
        <p:spPr>
          <a:xfrm>
            <a:off x="12788114" y="4230659"/>
            <a:ext cx="6375076" cy="5560133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539750" marR="1108710" indent="-539750">
              <a:spcBef>
                <a:spcPts val="90"/>
              </a:spcBef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nl-BE" sz="3000" dirty="0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 into short sentences / paragraphs</a:t>
            </a:r>
            <a:endParaRPr lang="nl-BE" sz="2000" dirty="0">
              <a:solidFill>
                <a:srgbClr val="071E57"/>
              </a:solidFill>
              <a:latin typeface="Arial"/>
              <a:cs typeface="Arial"/>
            </a:endParaRPr>
          </a:p>
          <a:p>
            <a:pPr marL="539750" marR="1108710" indent="-539750">
              <a:spcBef>
                <a:spcPts val="90"/>
              </a:spcBef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endParaRPr lang="nl-BE" sz="3000" dirty="0">
              <a:solidFill>
                <a:srgbClr val="071E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marR="1108710" indent="-539750">
              <a:spcBef>
                <a:spcPts val="90"/>
              </a:spcBef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nl-BE" sz="3000" dirty="0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bullet points and hit that space bar!</a:t>
            </a:r>
          </a:p>
          <a:p>
            <a:pPr marL="539750" marR="1108710" indent="-539750">
              <a:spcBef>
                <a:spcPts val="90"/>
              </a:spcBef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endParaRPr lang="nl-BE" sz="3000" dirty="0">
              <a:solidFill>
                <a:srgbClr val="071E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marR="1108710" indent="-539750">
              <a:spcBef>
                <a:spcPts val="90"/>
              </a:spcBef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nl-BE" sz="3000" dirty="0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Lay-out is key!</a:t>
            </a:r>
          </a:p>
          <a:p>
            <a:pPr marL="539750" marR="1108710" indent="-539750">
              <a:spcBef>
                <a:spcPts val="90"/>
              </a:spcBef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endParaRPr lang="nl-BE" sz="3000" dirty="0">
              <a:solidFill>
                <a:srgbClr val="071E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marR="1108710" indent="-539750">
              <a:spcBef>
                <a:spcPts val="90"/>
              </a:spcBef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nl-BE" sz="3000" b="1" dirty="0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 tickets = perfection</a:t>
            </a:r>
            <a:endParaRPr lang="nl-BE" sz="3000" dirty="0">
              <a:solidFill>
                <a:srgbClr val="071E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marR="1108710" indent="-539750">
              <a:spcBef>
                <a:spcPts val="90"/>
              </a:spcBef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endParaRPr lang="nl-BE" sz="3000" dirty="0">
              <a:solidFill>
                <a:srgbClr val="071E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marR="1108710" indent="-539750">
              <a:spcBef>
                <a:spcPts val="90"/>
              </a:spcBef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nl-BE" sz="3000" b="1" dirty="0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back of a box of medication = horrible</a:t>
            </a:r>
            <a:endParaRPr lang="nl-BE" sz="2000" b="1" i="1" dirty="0">
              <a:solidFill>
                <a:srgbClr val="071E57"/>
              </a:solidFill>
              <a:latin typeface="Arial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0AE777-E9E6-B740-838A-1944324AA912}"/>
              </a:ext>
            </a:extLst>
          </p:cNvPr>
          <p:cNvSpPr/>
          <p:nvPr/>
        </p:nvSpPr>
        <p:spPr>
          <a:xfrm>
            <a:off x="8683767" y="3409186"/>
            <a:ext cx="3629025" cy="7679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65E482-B87B-7A4C-AE48-6D427824FD20}"/>
              </a:ext>
            </a:extLst>
          </p:cNvPr>
          <p:cNvSpPr/>
          <p:nvPr/>
        </p:nvSpPr>
        <p:spPr>
          <a:xfrm>
            <a:off x="4747895" y="3409186"/>
            <a:ext cx="3629025" cy="7679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C38E48-45CA-3B46-B72A-E4205AB7CA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6" b="6623"/>
          <a:stretch/>
        </p:blipFill>
        <p:spPr>
          <a:xfrm>
            <a:off x="4782620" y="4041500"/>
            <a:ext cx="3629025" cy="6414729"/>
          </a:xfrm>
          <a:prstGeom prst="rect">
            <a:avLst/>
          </a:prstGeom>
        </p:spPr>
      </p:pic>
      <p:sp>
        <p:nvSpPr>
          <p:cNvPr id="10" name="object 13">
            <a:extLst>
              <a:ext uri="{FF2B5EF4-FFF2-40B4-BE49-F238E27FC236}">
                <a16:creationId xmlns:a16="http://schemas.microsoft.com/office/drawing/2014/main" id="{024B304E-CEFA-CC43-A71B-6E6C0209E06F}"/>
              </a:ext>
            </a:extLst>
          </p:cNvPr>
          <p:cNvSpPr/>
          <p:nvPr/>
        </p:nvSpPr>
        <p:spPr>
          <a:xfrm>
            <a:off x="4254032" y="2905779"/>
            <a:ext cx="4686202" cy="8667095"/>
          </a:xfrm>
          <a:prstGeom prst="rect">
            <a:avLst/>
          </a:prstGeom>
          <a:blipFill>
            <a:blip r:embed="rId4" cstate="print">
              <a:lum bright="70000" contrast="-70000"/>
            </a:blip>
            <a:stretch>
              <a:fillRect l="-19548" t="-10398" r="-16966" b="-10518"/>
            </a:stretch>
          </a:blipFill>
        </p:spPr>
        <p:txBody>
          <a:bodyPr wrap="square" lIns="0" tIns="0" rIns="0" bIns="0" rtlCol="0"/>
          <a:lstStyle/>
          <a:p>
            <a:endParaRPr sz="180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F990E27-04C1-9345-80A8-CB6214BA1BC0}"/>
              </a:ext>
            </a:extLst>
          </p:cNvPr>
          <p:cNvSpPr/>
          <p:nvPr/>
        </p:nvSpPr>
        <p:spPr>
          <a:xfrm>
            <a:off x="7536431" y="3409186"/>
            <a:ext cx="3629025" cy="7679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1DF4E6-210C-9F4B-B5AB-B0D732D1F6B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r="2672"/>
          <a:stretch/>
        </p:blipFill>
        <p:spPr>
          <a:xfrm>
            <a:off x="7642235" y="3740688"/>
            <a:ext cx="3417416" cy="7287534"/>
          </a:xfrm>
          <a:prstGeom prst="rect">
            <a:avLst/>
          </a:prstGeom>
        </p:spPr>
      </p:pic>
      <p:sp>
        <p:nvSpPr>
          <p:cNvPr id="17" name="object 13">
            <a:extLst>
              <a:ext uri="{FF2B5EF4-FFF2-40B4-BE49-F238E27FC236}">
                <a16:creationId xmlns:a16="http://schemas.microsoft.com/office/drawing/2014/main" id="{AD835E79-8652-F449-8BDC-5E9B166F7CCB}"/>
              </a:ext>
            </a:extLst>
          </p:cNvPr>
          <p:cNvSpPr/>
          <p:nvPr/>
        </p:nvSpPr>
        <p:spPr>
          <a:xfrm>
            <a:off x="7042568" y="2905779"/>
            <a:ext cx="4686202" cy="8667095"/>
          </a:xfrm>
          <a:prstGeom prst="rect">
            <a:avLst/>
          </a:prstGeom>
          <a:blipFill>
            <a:blip r:embed="rId4" cstate="print">
              <a:lum bright="70000" contrast="-70000"/>
            </a:blip>
            <a:stretch>
              <a:fillRect l="-19548" t="-10398" r="-16966" b="-10518"/>
            </a:stretch>
          </a:blipFill>
        </p:spPr>
        <p:txBody>
          <a:bodyPr wrap="square" lIns="0" tIns="0" rIns="0" bIns="0" rtlCol="0"/>
          <a:lstStyle/>
          <a:p>
            <a:endParaRPr sz="1801" dirty="0"/>
          </a:p>
        </p:txBody>
      </p:sp>
    </p:spTree>
    <p:extLst>
      <p:ext uri="{BB962C8B-B14F-4D97-AF65-F5344CB8AC3E}">
        <p14:creationId xmlns:p14="http://schemas.microsoft.com/office/powerpoint/2010/main" val="587124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3">
            <a:extLst>
              <a:ext uri="{FF2B5EF4-FFF2-40B4-BE49-F238E27FC236}">
                <a16:creationId xmlns:a16="http://schemas.microsoft.com/office/drawing/2014/main" id="{8A1B5154-3B48-C241-A403-AD466F0AD9BD}"/>
              </a:ext>
            </a:extLst>
          </p:cNvPr>
          <p:cNvSpPr txBox="1">
            <a:spLocks/>
          </p:cNvSpPr>
          <p:nvPr/>
        </p:nvSpPr>
        <p:spPr>
          <a:xfrm>
            <a:off x="1382343" y="602163"/>
            <a:ext cx="17341003" cy="2185932"/>
          </a:xfrm>
          <a:prstGeom prst="rect">
            <a:avLst/>
          </a:prstGeom>
        </p:spPr>
        <p:txBody>
          <a:bodyPr vert="horz" lIns="91440" tIns="45719" rIns="91440" bIns="45719" rtlCol="0" anchor="ctr">
            <a:norm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R="6986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t-PT" sz="5950" b="1" kern="0" spc="-200" dirty="0" err="1">
                <a:solidFill>
                  <a:srgbClr val="FF6224"/>
                </a:solidFill>
                <a:latin typeface="Chivo Black"/>
              </a:rPr>
              <a:t>Questions</a:t>
            </a:r>
            <a:r>
              <a:rPr lang="pt-PT" sz="5950" b="1" kern="0" spc="-200" dirty="0">
                <a:solidFill>
                  <a:srgbClr val="FF6224"/>
                </a:solidFill>
                <a:latin typeface="Chivo Black"/>
              </a:rPr>
              <a:t> are </a:t>
            </a:r>
            <a:r>
              <a:rPr lang="pt-PT" sz="5950" b="1" kern="0" spc="-200" dirty="0" err="1">
                <a:solidFill>
                  <a:srgbClr val="FF6224"/>
                </a:solidFill>
                <a:latin typeface="Chivo Black"/>
              </a:rPr>
              <a:t>everything</a:t>
            </a:r>
            <a:endParaRPr lang="en-US" sz="5950" b="1" kern="0" spc="-200" dirty="0">
              <a:solidFill>
                <a:srgbClr val="FF6224"/>
              </a:solidFill>
              <a:latin typeface="Chivo Black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29FE26EF-DFA0-4D42-87A1-AD316A0F665B}"/>
              </a:ext>
            </a:extLst>
          </p:cNvPr>
          <p:cNvSpPr txBox="1"/>
          <p:nvPr/>
        </p:nvSpPr>
        <p:spPr>
          <a:xfrm>
            <a:off x="7065279" y="4708149"/>
            <a:ext cx="11658066" cy="3685573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539750" marR="1108710" indent="-539750">
              <a:spcBef>
                <a:spcPts val="9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nl-BE" sz="3000" dirty="0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they listening?</a:t>
            </a:r>
            <a:endParaRPr lang="nl-BE" sz="2000" dirty="0">
              <a:solidFill>
                <a:srgbClr val="071E57"/>
              </a:solidFill>
              <a:latin typeface="Arial"/>
              <a:cs typeface="Arial"/>
            </a:endParaRPr>
          </a:p>
          <a:p>
            <a:pPr marL="539750" marR="1108710" indent="-539750">
              <a:spcBef>
                <a:spcPts val="9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nl-BE" sz="3000" dirty="0">
              <a:solidFill>
                <a:srgbClr val="071E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marR="1108710" indent="-539750">
              <a:spcBef>
                <a:spcPts val="9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nl-BE" sz="3000" dirty="0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cement knowledge by asking you to “retrieve” it.</a:t>
            </a:r>
          </a:p>
          <a:p>
            <a:pPr marL="539750" marR="1108710" indent="-539750">
              <a:spcBef>
                <a:spcPts val="9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nl-BE" sz="3000" dirty="0">
              <a:solidFill>
                <a:srgbClr val="071E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marR="1108710" indent="-539750">
              <a:spcBef>
                <a:spcPts val="9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nl-BE" sz="3000" dirty="0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Repeated testing maintains the focus!</a:t>
            </a:r>
          </a:p>
          <a:p>
            <a:pPr marL="539750" marR="1108710" indent="-539750">
              <a:spcBef>
                <a:spcPts val="9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nl-BE" sz="3000" dirty="0">
              <a:solidFill>
                <a:srgbClr val="071E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marR="1108710" indent="-539750">
              <a:spcBef>
                <a:spcPts val="9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nl-BE" sz="3000" b="1" dirty="0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all think we’re sharing the bare bones when we tell a story – </a:t>
            </a:r>
            <a:r>
              <a:rPr lang="nl-BE" sz="3000" b="1" i="1" dirty="0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ARE WE?</a:t>
            </a:r>
            <a:endParaRPr lang="nl-BE" sz="2000" b="1" i="1" dirty="0">
              <a:solidFill>
                <a:srgbClr val="071E57"/>
              </a:solidFill>
              <a:latin typeface="Arial"/>
              <a:cs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770313-7D66-064A-9811-D1F0218985CF}"/>
              </a:ext>
            </a:extLst>
          </p:cNvPr>
          <p:cNvSpPr/>
          <p:nvPr/>
        </p:nvSpPr>
        <p:spPr>
          <a:xfrm>
            <a:off x="1876206" y="3409186"/>
            <a:ext cx="3629025" cy="7679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45587F-ADF7-E847-821F-8BDAD027CA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" t="5489" r="2237" b="3197"/>
          <a:stretch/>
        </p:blipFill>
        <p:spPr>
          <a:xfrm>
            <a:off x="1998531" y="4011490"/>
            <a:ext cx="3380291" cy="6474751"/>
          </a:xfrm>
          <a:prstGeom prst="rect">
            <a:avLst/>
          </a:prstGeom>
        </p:spPr>
      </p:pic>
      <p:sp>
        <p:nvSpPr>
          <p:cNvPr id="15" name="object 13">
            <a:extLst>
              <a:ext uri="{FF2B5EF4-FFF2-40B4-BE49-F238E27FC236}">
                <a16:creationId xmlns:a16="http://schemas.microsoft.com/office/drawing/2014/main" id="{C3C50445-BB85-A444-A6E3-6A4779F2A2BB}"/>
              </a:ext>
            </a:extLst>
          </p:cNvPr>
          <p:cNvSpPr/>
          <p:nvPr/>
        </p:nvSpPr>
        <p:spPr>
          <a:xfrm>
            <a:off x="1382343" y="2905779"/>
            <a:ext cx="4686202" cy="8667095"/>
          </a:xfrm>
          <a:prstGeom prst="rect">
            <a:avLst/>
          </a:prstGeom>
          <a:blipFill>
            <a:blip r:embed="rId6" cstate="print">
              <a:lum bright="70000" contrast="-70000"/>
            </a:blip>
            <a:stretch>
              <a:fillRect l="-19548" t="-10398" r="-16966" b="-10518"/>
            </a:stretch>
          </a:blipFill>
        </p:spPr>
        <p:txBody>
          <a:bodyPr wrap="square" lIns="0" tIns="0" rIns="0" bIns="0" rtlCol="0"/>
          <a:lstStyle/>
          <a:p>
            <a:endParaRPr sz="1801" dirty="0"/>
          </a:p>
        </p:txBody>
      </p:sp>
    </p:spTree>
    <p:extLst>
      <p:ext uri="{BB962C8B-B14F-4D97-AF65-F5344CB8AC3E}">
        <p14:creationId xmlns:p14="http://schemas.microsoft.com/office/powerpoint/2010/main" val="2771454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Meet Richard James, the engineer behind the Slinky - Create">
            <a:extLst>
              <a:ext uri="{FF2B5EF4-FFF2-40B4-BE49-F238E27FC236}">
                <a16:creationId xmlns:a16="http://schemas.microsoft.com/office/drawing/2014/main" id="{447159E9-B62D-9343-97E9-C8EEA97A89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6" r="7424"/>
          <a:stretch/>
        </p:blipFill>
        <p:spPr bwMode="auto">
          <a:xfrm flipH="1">
            <a:off x="0" y="3195700"/>
            <a:ext cx="9156172" cy="811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04EAD2F6-B6E0-3143-BAD3-0A630BD0AA97}"/>
              </a:ext>
            </a:extLst>
          </p:cNvPr>
          <p:cNvSpPr txBox="1">
            <a:spLocks/>
          </p:cNvSpPr>
          <p:nvPr/>
        </p:nvSpPr>
        <p:spPr>
          <a:xfrm>
            <a:off x="1382343" y="602163"/>
            <a:ext cx="17341003" cy="2185932"/>
          </a:xfrm>
          <a:prstGeom prst="rect">
            <a:avLst/>
          </a:prstGeom>
        </p:spPr>
        <p:txBody>
          <a:bodyPr vert="horz" lIns="91440" tIns="45719" rIns="91440" bIns="45719" rtlCol="0" anchor="ctr">
            <a:norm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R="6986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t-PT" sz="5950" b="1" kern="0" spc="-200" dirty="0" err="1">
                <a:solidFill>
                  <a:srgbClr val="FF6224"/>
                </a:solidFill>
                <a:latin typeface="Chivo Black"/>
              </a:rPr>
              <a:t>Ask</a:t>
            </a:r>
            <a:r>
              <a:rPr lang="pt-PT" sz="5950" b="1" kern="0" spc="-200" dirty="0">
                <a:solidFill>
                  <a:srgbClr val="FF6224"/>
                </a:solidFill>
                <a:latin typeface="Chivo Black"/>
              </a:rPr>
              <a:t> more </a:t>
            </a:r>
            <a:r>
              <a:rPr lang="pt-PT" sz="5950" b="1" kern="0" spc="-200" dirty="0" err="1">
                <a:solidFill>
                  <a:srgbClr val="FF6224"/>
                </a:solidFill>
                <a:latin typeface="Chivo Black"/>
              </a:rPr>
              <a:t>questions</a:t>
            </a:r>
            <a:r>
              <a:rPr lang="pt-PT" sz="5950" b="1" kern="0" spc="-200" dirty="0">
                <a:solidFill>
                  <a:srgbClr val="FF6224"/>
                </a:solidFill>
                <a:latin typeface="Chivo Black"/>
              </a:rPr>
              <a:t>!</a:t>
            </a:r>
            <a:endParaRPr lang="en-US" sz="5950" b="1" kern="0" spc="-200" dirty="0">
              <a:solidFill>
                <a:srgbClr val="FF6224"/>
              </a:solidFill>
              <a:latin typeface="Chivo Black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B6E84117-7164-7243-BE51-E5E31A0AB4FD}"/>
              </a:ext>
            </a:extLst>
          </p:cNvPr>
          <p:cNvSpPr txBox="1"/>
          <p:nvPr/>
        </p:nvSpPr>
        <p:spPr>
          <a:xfrm>
            <a:off x="12002144" y="4708150"/>
            <a:ext cx="7287149" cy="283565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539750" marR="1108710" indent="-539750">
              <a:spcBef>
                <a:spcPts val="90"/>
              </a:spcBef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nl-BE" sz="3000" dirty="0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 them remember!</a:t>
            </a:r>
            <a:endParaRPr lang="nl-BE" sz="2000" dirty="0">
              <a:solidFill>
                <a:srgbClr val="071E57"/>
              </a:solidFill>
              <a:latin typeface="Arial"/>
              <a:cs typeface="Arial"/>
            </a:endParaRPr>
          </a:p>
          <a:p>
            <a:pPr marL="539750" marR="1108710" indent="-539750">
              <a:spcBef>
                <a:spcPts val="90"/>
              </a:spcBef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nl-BE" sz="3000" dirty="0">
              <a:solidFill>
                <a:srgbClr val="071E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marR="1108710" indent="-539750">
              <a:spcBef>
                <a:spcPts val="90"/>
              </a:spcBef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nl-BE" sz="3000" dirty="0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Re-structure</a:t>
            </a:r>
          </a:p>
          <a:p>
            <a:pPr marL="539750" marR="1108710" indent="-539750">
              <a:spcBef>
                <a:spcPts val="90"/>
              </a:spcBef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nl-BE" sz="3000" dirty="0">
              <a:solidFill>
                <a:srgbClr val="071E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marR="1108710" indent="-539750">
              <a:spcBef>
                <a:spcPts val="90"/>
              </a:spcBef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nl-BE" sz="3000" b="1" dirty="0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 of your training like a slinky. You can stretch it out, shrink it, but there’s always the same number of rings in it. </a:t>
            </a:r>
            <a:endParaRPr lang="nl-BE" sz="2000" b="1" dirty="0">
              <a:solidFill>
                <a:srgbClr val="071E57"/>
              </a:solidFill>
              <a:latin typeface="Arial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ED0C09-33AC-B04E-8130-EB7932DAC5B7}"/>
              </a:ext>
            </a:extLst>
          </p:cNvPr>
          <p:cNvSpPr/>
          <p:nvPr/>
        </p:nvSpPr>
        <p:spPr>
          <a:xfrm>
            <a:off x="7306934" y="3409186"/>
            <a:ext cx="3629025" cy="7679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4EA67F-C731-3749-8A97-79C26DC6F4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" t="5870" r="461" b="6004"/>
          <a:stretch/>
        </p:blipFill>
        <p:spPr>
          <a:xfrm>
            <a:off x="7306934" y="3999153"/>
            <a:ext cx="3629025" cy="6499425"/>
          </a:xfrm>
          <a:prstGeom prst="rect">
            <a:avLst/>
          </a:prstGeom>
        </p:spPr>
      </p:pic>
      <p:sp>
        <p:nvSpPr>
          <p:cNvPr id="6" name="object 13">
            <a:extLst>
              <a:ext uri="{FF2B5EF4-FFF2-40B4-BE49-F238E27FC236}">
                <a16:creationId xmlns:a16="http://schemas.microsoft.com/office/drawing/2014/main" id="{D8ABBD7C-B383-F848-BFD1-8C86BD4EC596}"/>
              </a:ext>
            </a:extLst>
          </p:cNvPr>
          <p:cNvSpPr/>
          <p:nvPr/>
        </p:nvSpPr>
        <p:spPr>
          <a:xfrm>
            <a:off x="6813071" y="2905779"/>
            <a:ext cx="4686202" cy="8667095"/>
          </a:xfrm>
          <a:prstGeom prst="rect">
            <a:avLst/>
          </a:prstGeom>
          <a:blipFill>
            <a:blip r:embed="rId7" cstate="print">
              <a:lum bright="70000" contrast="-70000"/>
            </a:blip>
            <a:stretch>
              <a:fillRect l="-19548" t="-10398" r="-16966" b="-10518"/>
            </a:stretch>
          </a:blipFill>
        </p:spPr>
        <p:txBody>
          <a:bodyPr wrap="square" lIns="0" tIns="0" rIns="0" bIns="0" rtlCol="0"/>
          <a:lstStyle/>
          <a:p>
            <a:endParaRPr sz="1801" dirty="0"/>
          </a:p>
        </p:txBody>
      </p:sp>
    </p:spTree>
    <p:extLst>
      <p:ext uri="{BB962C8B-B14F-4D97-AF65-F5344CB8AC3E}">
        <p14:creationId xmlns:p14="http://schemas.microsoft.com/office/powerpoint/2010/main" val="1192859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is is how &amp;#39;The Lion King&amp;#39; almost ended. And it&amp;#39;s way dark. | HelloGiggles">
            <a:extLst>
              <a:ext uri="{FF2B5EF4-FFF2-40B4-BE49-F238E27FC236}">
                <a16:creationId xmlns:a16="http://schemas.microsoft.com/office/drawing/2014/main" id="{CA3B3C4C-EE84-9440-81CB-0866EBA24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6" r="22653"/>
          <a:stretch/>
        </p:blipFill>
        <p:spPr bwMode="auto">
          <a:xfrm>
            <a:off x="0" y="3195700"/>
            <a:ext cx="8481529" cy="811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04EAD2F6-B6E0-3143-BAD3-0A630BD0AA97}"/>
              </a:ext>
            </a:extLst>
          </p:cNvPr>
          <p:cNvSpPr txBox="1">
            <a:spLocks/>
          </p:cNvSpPr>
          <p:nvPr/>
        </p:nvSpPr>
        <p:spPr>
          <a:xfrm>
            <a:off x="1382343" y="602163"/>
            <a:ext cx="17341003" cy="2185932"/>
          </a:xfrm>
          <a:prstGeom prst="rect">
            <a:avLst/>
          </a:prstGeom>
        </p:spPr>
        <p:txBody>
          <a:bodyPr vert="horz" lIns="91440" tIns="45719" rIns="91440" bIns="45719" rtlCol="0" anchor="ctr">
            <a:norm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R="6986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950" b="1" kern="0" spc="-200" dirty="0">
                <a:solidFill>
                  <a:srgbClr val="FF6224"/>
                </a:solidFill>
                <a:latin typeface="Chivo Black"/>
              </a:rPr>
              <a:t>Give them some closure </a:t>
            </a:r>
            <a:r>
              <a:rPr lang="en-BE" sz="6000"/>
              <a:t>🌈</a:t>
            </a:r>
            <a:r>
              <a:rPr lang="en-US" sz="5950" b="1" kern="0" spc="-200" dirty="0">
                <a:solidFill>
                  <a:srgbClr val="FF6224"/>
                </a:solidFill>
                <a:latin typeface="Chivo Black"/>
              </a:rPr>
              <a:t> </a:t>
            </a: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B6E84117-7164-7243-BE51-E5E31A0AB4FD}"/>
              </a:ext>
            </a:extLst>
          </p:cNvPr>
          <p:cNvSpPr txBox="1"/>
          <p:nvPr/>
        </p:nvSpPr>
        <p:spPr>
          <a:xfrm>
            <a:off x="12002144" y="4708150"/>
            <a:ext cx="7287149" cy="283565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539750" marR="1108710" indent="-539750">
              <a:spcBef>
                <a:spcPts val="90"/>
              </a:spcBef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nl-BE" sz="3000" dirty="0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Congratulations! Congrats! Victory!</a:t>
            </a:r>
            <a:endParaRPr lang="nl-BE" sz="2000" dirty="0">
              <a:solidFill>
                <a:srgbClr val="071E57"/>
              </a:solidFill>
              <a:latin typeface="Arial"/>
              <a:cs typeface="Arial"/>
            </a:endParaRPr>
          </a:p>
          <a:p>
            <a:pPr marL="539750" marR="1108710" indent="-539750">
              <a:spcBef>
                <a:spcPts val="90"/>
              </a:spcBef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nl-BE" sz="3000" dirty="0">
              <a:solidFill>
                <a:srgbClr val="071E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marR="1108710" indent="-539750">
              <a:spcBef>
                <a:spcPts val="90"/>
              </a:spcBef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nl-BE" sz="3000" dirty="0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  <a:p>
            <a:pPr marL="539750" marR="1108710" indent="-539750">
              <a:spcBef>
                <a:spcPts val="90"/>
              </a:spcBef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nl-BE" sz="3000" dirty="0">
              <a:solidFill>
                <a:srgbClr val="071E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marR="1108710" indent="-539750">
              <a:spcBef>
                <a:spcPts val="90"/>
              </a:spcBef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nl-BE" sz="3000" dirty="0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the overview in mind!</a:t>
            </a:r>
            <a:endParaRPr lang="nl-BE" sz="2000" dirty="0">
              <a:solidFill>
                <a:srgbClr val="071E57"/>
              </a:solidFill>
              <a:latin typeface="Arial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ED0C09-33AC-B04E-8130-EB7932DAC5B7}"/>
              </a:ext>
            </a:extLst>
          </p:cNvPr>
          <p:cNvSpPr/>
          <p:nvPr/>
        </p:nvSpPr>
        <p:spPr>
          <a:xfrm>
            <a:off x="7306934" y="3409186"/>
            <a:ext cx="3629025" cy="7679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4970D9-1A3C-244B-9C82-C88F3327E4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1" b="3011"/>
          <a:stretch/>
        </p:blipFill>
        <p:spPr>
          <a:xfrm>
            <a:off x="7306934" y="3875715"/>
            <a:ext cx="3620887" cy="6727222"/>
          </a:xfrm>
          <a:prstGeom prst="rect">
            <a:avLst/>
          </a:prstGeom>
        </p:spPr>
      </p:pic>
      <p:sp>
        <p:nvSpPr>
          <p:cNvPr id="6" name="object 13">
            <a:extLst>
              <a:ext uri="{FF2B5EF4-FFF2-40B4-BE49-F238E27FC236}">
                <a16:creationId xmlns:a16="http://schemas.microsoft.com/office/drawing/2014/main" id="{D8ABBD7C-B383-F848-BFD1-8C86BD4EC596}"/>
              </a:ext>
            </a:extLst>
          </p:cNvPr>
          <p:cNvSpPr/>
          <p:nvPr/>
        </p:nvSpPr>
        <p:spPr>
          <a:xfrm>
            <a:off x="6813071" y="2905779"/>
            <a:ext cx="4686202" cy="8667095"/>
          </a:xfrm>
          <a:prstGeom prst="rect">
            <a:avLst/>
          </a:prstGeom>
          <a:blipFill>
            <a:blip r:embed="rId7" cstate="print">
              <a:lum bright="70000" contrast="-70000"/>
            </a:blip>
            <a:stretch>
              <a:fillRect l="-19548" t="-10398" r="-16966" b="-10518"/>
            </a:stretch>
          </a:blipFill>
        </p:spPr>
        <p:txBody>
          <a:bodyPr wrap="square" lIns="0" tIns="0" rIns="0" bIns="0" rtlCol="0"/>
          <a:lstStyle/>
          <a:p>
            <a:endParaRPr sz="1801" dirty="0"/>
          </a:p>
        </p:txBody>
      </p:sp>
    </p:spTree>
    <p:extLst>
      <p:ext uri="{BB962C8B-B14F-4D97-AF65-F5344CB8AC3E}">
        <p14:creationId xmlns:p14="http://schemas.microsoft.com/office/powerpoint/2010/main" val="3800132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3">
            <a:extLst>
              <a:ext uri="{FF2B5EF4-FFF2-40B4-BE49-F238E27FC236}">
                <a16:creationId xmlns:a16="http://schemas.microsoft.com/office/drawing/2014/main" id="{6953AA81-BDC0-0C47-B471-05D1FA627DDA}"/>
              </a:ext>
            </a:extLst>
          </p:cNvPr>
          <p:cNvSpPr txBox="1">
            <a:spLocks/>
          </p:cNvSpPr>
          <p:nvPr/>
        </p:nvSpPr>
        <p:spPr>
          <a:xfrm>
            <a:off x="2301615" y="1643632"/>
            <a:ext cx="15466840" cy="1774041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R="6986">
              <a:lnSpc>
                <a:spcPts val="5999"/>
              </a:lnSpc>
            </a:pPr>
            <a:r>
              <a:rPr lang="nl-BE" sz="5999" b="1" kern="0" spc="-200" dirty="0">
                <a:solidFill>
                  <a:srgbClr val="FF6224"/>
                </a:solidFill>
                <a:latin typeface="Chivo Black" pitchFamily="2" charset="77"/>
              </a:rPr>
              <a:t>Let us give you some closure…</a:t>
            </a:r>
            <a:endParaRPr lang="nl-BE" sz="5999" b="1" kern="0" spc="-200" dirty="0">
              <a:solidFill>
                <a:srgbClr val="071E57"/>
              </a:solidFill>
              <a:latin typeface="Chivo Black" pitchFamily="2" charset="77"/>
            </a:endParaRPr>
          </a:p>
        </p:txBody>
      </p:sp>
      <p:graphicFrame>
        <p:nvGraphicFramePr>
          <p:cNvPr id="13" name="Diagrama 50">
            <a:extLst>
              <a:ext uri="{FF2B5EF4-FFF2-40B4-BE49-F238E27FC236}">
                <a16:creationId xmlns:a16="http://schemas.microsoft.com/office/drawing/2014/main" id="{E341417A-3B0C-AC4C-9909-D922757F07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1739548"/>
              </p:ext>
            </p:extLst>
          </p:nvPr>
        </p:nvGraphicFramePr>
        <p:xfrm>
          <a:off x="-914401" y="3079093"/>
          <a:ext cx="16154401" cy="5810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369E8CF-9C9C-6B40-AB6A-C9D49F050C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85869" y="4415963"/>
            <a:ext cx="4501120" cy="44740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2B23F18-C394-2C4B-B2AF-BCF4C5C9D035}"/>
              </a:ext>
            </a:extLst>
          </p:cNvPr>
          <p:cNvSpPr/>
          <p:nvPr/>
        </p:nvSpPr>
        <p:spPr>
          <a:xfrm>
            <a:off x="2388763" y="8746305"/>
            <a:ext cx="10374737" cy="2089722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F10C90-0D52-BC45-9C32-123CF689B056}"/>
              </a:ext>
            </a:extLst>
          </p:cNvPr>
          <p:cNvSpPr txBox="1"/>
          <p:nvPr/>
        </p:nvSpPr>
        <p:spPr>
          <a:xfrm>
            <a:off x="2815592" y="8696222"/>
            <a:ext cx="994790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l" rtl="0">
              <a:buClr>
                <a:srgbClr val="FF6224"/>
              </a:buClr>
              <a:buFont typeface="Arial" panose="020B0604020202020204" pitchFamily="34" charset="0"/>
              <a:buChar char="•"/>
            </a:pPr>
            <a:r>
              <a:rPr lang="pt-PT" sz="2400" dirty="0" err="1">
                <a:solidFill>
                  <a:srgbClr val="071E57"/>
                </a:solidFill>
                <a:latin typeface="Chivo"/>
              </a:rPr>
              <a:t>Introduction</a:t>
            </a:r>
            <a:r>
              <a:rPr lang="pt-PT" sz="2400" dirty="0">
                <a:solidFill>
                  <a:srgbClr val="071E57"/>
                </a:solidFill>
                <a:latin typeface="Chivo"/>
              </a:rPr>
              <a:t>: </a:t>
            </a:r>
            <a:r>
              <a:rPr lang="pt-PT" sz="2400" dirty="0" err="1">
                <a:solidFill>
                  <a:srgbClr val="071E57"/>
                </a:solidFill>
                <a:latin typeface="Chivo"/>
              </a:rPr>
              <a:t>Welcome</a:t>
            </a:r>
            <a:r>
              <a:rPr lang="pt-PT" sz="2400" dirty="0">
                <a:solidFill>
                  <a:srgbClr val="071E57"/>
                </a:solidFill>
                <a:latin typeface="Chivo"/>
              </a:rPr>
              <a:t> + </a:t>
            </a:r>
            <a:r>
              <a:rPr lang="pt-PT" sz="2400" dirty="0" err="1">
                <a:solidFill>
                  <a:srgbClr val="071E57"/>
                </a:solidFill>
                <a:latin typeface="Chivo"/>
              </a:rPr>
              <a:t>overview</a:t>
            </a:r>
            <a:r>
              <a:rPr lang="pt-PT" sz="2400" dirty="0">
                <a:solidFill>
                  <a:srgbClr val="071E57"/>
                </a:solidFill>
                <a:latin typeface="Chivo"/>
              </a:rPr>
              <a:t> </a:t>
            </a:r>
            <a:r>
              <a:rPr lang="pt-PT" sz="2400" dirty="0" err="1">
                <a:solidFill>
                  <a:srgbClr val="071E57"/>
                </a:solidFill>
                <a:latin typeface="Chivo"/>
              </a:rPr>
              <a:t>of</a:t>
            </a:r>
            <a:r>
              <a:rPr lang="pt-PT" sz="2400" dirty="0">
                <a:solidFill>
                  <a:srgbClr val="071E57"/>
                </a:solidFill>
                <a:latin typeface="Chivo"/>
              </a:rPr>
              <a:t> </a:t>
            </a:r>
            <a:r>
              <a:rPr lang="pt-PT" sz="2400" dirty="0" err="1">
                <a:solidFill>
                  <a:srgbClr val="071E57"/>
                </a:solidFill>
                <a:latin typeface="Chivo"/>
              </a:rPr>
              <a:t>what’s</a:t>
            </a:r>
            <a:r>
              <a:rPr lang="pt-PT" sz="2400" dirty="0">
                <a:solidFill>
                  <a:srgbClr val="071E57"/>
                </a:solidFill>
                <a:latin typeface="Chivo"/>
              </a:rPr>
              <a:t> </a:t>
            </a:r>
            <a:r>
              <a:rPr lang="pt-PT" sz="2400" dirty="0" err="1">
                <a:solidFill>
                  <a:srgbClr val="071E57"/>
                </a:solidFill>
                <a:latin typeface="Chivo"/>
              </a:rPr>
              <a:t>going</a:t>
            </a:r>
            <a:r>
              <a:rPr lang="pt-PT" sz="2400" dirty="0">
                <a:solidFill>
                  <a:srgbClr val="071E57"/>
                </a:solidFill>
                <a:latin typeface="Chivo"/>
              </a:rPr>
              <a:t> to come</a:t>
            </a:r>
          </a:p>
          <a:p>
            <a:pPr marL="285750" lvl="0" indent="-285750" algn="l" rtl="0">
              <a:buClr>
                <a:srgbClr val="FF6224"/>
              </a:buClr>
              <a:buFont typeface="Arial" panose="020B0604020202020204" pitchFamily="34" charset="0"/>
              <a:buChar char="•"/>
            </a:pPr>
            <a:r>
              <a:rPr lang="pt-PT" sz="2400" dirty="0">
                <a:solidFill>
                  <a:srgbClr val="071E57"/>
                </a:solidFill>
                <a:latin typeface="Chivo"/>
              </a:rPr>
              <a:t>Share </a:t>
            </a:r>
            <a:r>
              <a:rPr lang="pt-PT" sz="2400" dirty="0" err="1">
                <a:solidFill>
                  <a:srgbClr val="071E57"/>
                </a:solidFill>
                <a:latin typeface="Chivo"/>
              </a:rPr>
              <a:t>knowledge</a:t>
            </a:r>
            <a:r>
              <a:rPr lang="pt-PT" sz="2400" dirty="0">
                <a:solidFill>
                  <a:srgbClr val="071E57"/>
                </a:solidFill>
                <a:latin typeface="Chivo"/>
              </a:rPr>
              <a:t>: </a:t>
            </a:r>
            <a:r>
              <a:rPr lang="pt-PT" sz="2400" dirty="0" err="1">
                <a:solidFill>
                  <a:srgbClr val="071E57"/>
                </a:solidFill>
                <a:latin typeface="Chivo"/>
              </a:rPr>
              <a:t>keep</a:t>
            </a:r>
            <a:r>
              <a:rPr lang="pt-PT" sz="2400" dirty="0">
                <a:solidFill>
                  <a:srgbClr val="071E57"/>
                </a:solidFill>
                <a:latin typeface="Chivo"/>
              </a:rPr>
              <a:t> </a:t>
            </a:r>
            <a:r>
              <a:rPr lang="pt-PT" sz="2400" dirty="0" err="1">
                <a:solidFill>
                  <a:srgbClr val="071E57"/>
                </a:solidFill>
                <a:latin typeface="Chivo"/>
              </a:rPr>
              <a:t>it</a:t>
            </a:r>
            <a:r>
              <a:rPr lang="pt-PT" sz="2400" dirty="0">
                <a:solidFill>
                  <a:srgbClr val="071E57"/>
                </a:solidFill>
                <a:latin typeface="Chivo"/>
              </a:rPr>
              <a:t> short </a:t>
            </a:r>
            <a:r>
              <a:rPr lang="pt-PT" sz="2400" dirty="0" err="1">
                <a:solidFill>
                  <a:srgbClr val="071E57"/>
                </a:solidFill>
                <a:latin typeface="Chivo"/>
              </a:rPr>
              <a:t>and</a:t>
            </a:r>
            <a:r>
              <a:rPr lang="pt-PT" sz="2400" dirty="0">
                <a:solidFill>
                  <a:srgbClr val="071E57"/>
                </a:solidFill>
                <a:latin typeface="Chivo"/>
              </a:rPr>
              <a:t> </a:t>
            </a:r>
            <a:r>
              <a:rPr lang="pt-PT" sz="2400" dirty="0" err="1">
                <a:solidFill>
                  <a:srgbClr val="071E57"/>
                </a:solidFill>
                <a:latin typeface="Chivo"/>
              </a:rPr>
              <a:t>engaging</a:t>
            </a:r>
            <a:r>
              <a:rPr lang="pt-PT" sz="2400" dirty="0">
                <a:solidFill>
                  <a:srgbClr val="071E57"/>
                </a:solidFill>
                <a:latin typeface="Chivo"/>
              </a:rPr>
              <a:t> </a:t>
            </a:r>
            <a:br>
              <a:rPr lang="pt-PT" sz="2400" dirty="0">
                <a:solidFill>
                  <a:srgbClr val="071E57"/>
                </a:solidFill>
                <a:latin typeface="Chivo"/>
              </a:rPr>
            </a:br>
            <a:r>
              <a:rPr lang="pt-PT" sz="2400" dirty="0">
                <a:solidFill>
                  <a:srgbClr val="071E57"/>
                </a:solidFill>
                <a:latin typeface="Chivo"/>
              </a:rPr>
              <a:t>(use </a:t>
            </a:r>
            <a:r>
              <a:rPr lang="pt-PT" sz="2400" dirty="0" err="1">
                <a:solidFill>
                  <a:srgbClr val="071E57"/>
                </a:solidFill>
                <a:latin typeface="Chivo"/>
              </a:rPr>
              <a:t>bullet</a:t>
            </a:r>
            <a:r>
              <a:rPr lang="pt-PT" sz="2400" dirty="0">
                <a:solidFill>
                  <a:srgbClr val="071E57"/>
                </a:solidFill>
                <a:latin typeface="Chivo"/>
              </a:rPr>
              <a:t> </a:t>
            </a:r>
            <a:r>
              <a:rPr lang="pt-PT" sz="2400" dirty="0" err="1">
                <a:solidFill>
                  <a:srgbClr val="071E57"/>
                </a:solidFill>
                <a:latin typeface="Chivo"/>
              </a:rPr>
              <a:t>points</a:t>
            </a:r>
            <a:r>
              <a:rPr lang="pt-PT" sz="2400" dirty="0">
                <a:solidFill>
                  <a:srgbClr val="071E57"/>
                </a:solidFill>
                <a:latin typeface="Chivo"/>
              </a:rPr>
              <a:t>, </a:t>
            </a:r>
            <a:r>
              <a:rPr lang="pt-PT" sz="2400" dirty="0" err="1">
                <a:solidFill>
                  <a:srgbClr val="071E57"/>
                </a:solidFill>
                <a:latin typeface="Chivo"/>
              </a:rPr>
              <a:t>GIFs</a:t>
            </a:r>
            <a:r>
              <a:rPr lang="pt-PT" sz="2400" dirty="0">
                <a:solidFill>
                  <a:srgbClr val="071E57"/>
                </a:solidFill>
                <a:latin typeface="Chivo"/>
              </a:rPr>
              <a:t>, </a:t>
            </a:r>
            <a:r>
              <a:rPr lang="pt-PT" sz="2400" dirty="0" err="1">
                <a:solidFill>
                  <a:srgbClr val="071E57"/>
                </a:solidFill>
                <a:latin typeface="Chivo"/>
              </a:rPr>
              <a:t>videos</a:t>
            </a:r>
            <a:r>
              <a:rPr lang="pt-PT" sz="2400" dirty="0">
                <a:solidFill>
                  <a:srgbClr val="071E57"/>
                </a:solidFill>
                <a:latin typeface="Chivo"/>
              </a:rPr>
              <a:t>, ...)</a:t>
            </a:r>
          </a:p>
          <a:p>
            <a:pPr marL="285750" lvl="0" indent="-285750" algn="l" rtl="0">
              <a:buClr>
                <a:srgbClr val="FF6224"/>
              </a:buClr>
              <a:buFont typeface="Arial" panose="020B0604020202020204" pitchFamily="34" charset="0"/>
              <a:buChar char="•"/>
            </a:pPr>
            <a:r>
              <a:rPr lang="pt-PT" sz="2400" dirty="0" err="1">
                <a:solidFill>
                  <a:srgbClr val="071E57"/>
                </a:solidFill>
                <a:latin typeface="Chivo"/>
              </a:rPr>
              <a:t>Remember</a:t>
            </a:r>
            <a:r>
              <a:rPr lang="pt-PT" sz="2400" dirty="0">
                <a:solidFill>
                  <a:srgbClr val="071E57"/>
                </a:solidFill>
                <a:latin typeface="Chivo"/>
              </a:rPr>
              <a:t> to </a:t>
            </a:r>
            <a:r>
              <a:rPr lang="pt-PT" sz="2400" dirty="0" err="1">
                <a:solidFill>
                  <a:srgbClr val="071E57"/>
                </a:solidFill>
                <a:latin typeface="Chivo"/>
              </a:rPr>
              <a:t>ask</a:t>
            </a:r>
            <a:r>
              <a:rPr lang="pt-PT" sz="2400" dirty="0">
                <a:solidFill>
                  <a:srgbClr val="071E57"/>
                </a:solidFill>
                <a:latin typeface="Chivo"/>
              </a:rPr>
              <a:t> </a:t>
            </a:r>
            <a:r>
              <a:rPr lang="pt-PT" sz="2400" dirty="0" err="1">
                <a:solidFill>
                  <a:srgbClr val="071E57"/>
                </a:solidFill>
                <a:latin typeface="Chivo"/>
              </a:rPr>
              <a:t>questions</a:t>
            </a:r>
            <a:r>
              <a:rPr lang="pt-PT" sz="2400" dirty="0">
                <a:solidFill>
                  <a:srgbClr val="071E57"/>
                </a:solidFill>
                <a:latin typeface="Chivo"/>
              </a:rPr>
              <a:t> (3 to 5 per LM)</a:t>
            </a:r>
          </a:p>
          <a:p>
            <a:pPr marL="285750" lvl="0" indent="-285750" algn="l" rtl="0">
              <a:buClr>
                <a:srgbClr val="FF6224"/>
              </a:buClr>
              <a:buFont typeface="Arial" panose="020B0604020202020204" pitchFamily="34" charset="0"/>
              <a:buChar char="•"/>
            </a:pPr>
            <a:r>
              <a:rPr lang="pt-PT" sz="2400" dirty="0" err="1">
                <a:solidFill>
                  <a:srgbClr val="071E57"/>
                </a:solidFill>
                <a:latin typeface="Chivo"/>
              </a:rPr>
              <a:t>Provide</a:t>
            </a:r>
            <a:r>
              <a:rPr lang="pt-PT" sz="2400" dirty="0">
                <a:solidFill>
                  <a:srgbClr val="071E57"/>
                </a:solidFill>
                <a:latin typeface="Chivo"/>
              </a:rPr>
              <a:t> </a:t>
            </a:r>
            <a:r>
              <a:rPr lang="pt-PT" sz="2400" dirty="0" err="1">
                <a:solidFill>
                  <a:srgbClr val="071E57"/>
                </a:solidFill>
                <a:latin typeface="Chivo"/>
              </a:rPr>
              <a:t>closure</a:t>
            </a:r>
            <a:r>
              <a:rPr lang="pt-PT" sz="2400" dirty="0">
                <a:solidFill>
                  <a:srgbClr val="071E57"/>
                </a:solidFill>
                <a:latin typeface="Chivo"/>
              </a:rPr>
              <a:t>: </a:t>
            </a:r>
            <a:r>
              <a:rPr lang="pt-PT" sz="2400" dirty="0" err="1">
                <a:solidFill>
                  <a:srgbClr val="071E57"/>
                </a:solidFill>
                <a:latin typeface="Chivo"/>
              </a:rPr>
              <a:t>Recap</a:t>
            </a:r>
            <a:r>
              <a:rPr lang="pt-PT" sz="2400" dirty="0">
                <a:solidFill>
                  <a:srgbClr val="071E57"/>
                </a:solidFill>
                <a:latin typeface="Chivo"/>
              </a:rPr>
              <a:t> / </a:t>
            </a:r>
            <a:r>
              <a:rPr lang="pt-PT" sz="2400" dirty="0" err="1">
                <a:solidFill>
                  <a:srgbClr val="071E57"/>
                </a:solidFill>
                <a:latin typeface="Chivo"/>
              </a:rPr>
              <a:t>Conclude</a:t>
            </a:r>
            <a:endParaRPr lang="pt-PT" sz="2400" dirty="0">
              <a:solidFill>
                <a:srgbClr val="071E57"/>
              </a:solidFill>
              <a:latin typeface="Chivo"/>
            </a:endParaRPr>
          </a:p>
        </p:txBody>
      </p:sp>
    </p:spTree>
    <p:extLst>
      <p:ext uri="{BB962C8B-B14F-4D97-AF65-F5344CB8AC3E}">
        <p14:creationId xmlns:p14="http://schemas.microsoft.com/office/powerpoint/2010/main" val="697251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DFE65E64-C4D0-6547-8E4A-E30DBF3A2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3735" y="9017758"/>
            <a:ext cx="4983723" cy="1761811"/>
          </a:xfrm>
          <a:prstGeom prst="rect">
            <a:avLst/>
          </a:prstGeom>
        </p:spPr>
      </p:pic>
      <p:sp>
        <p:nvSpPr>
          <p:cNvPr id="6" name="object 4">
            <a:extLst>
              <a:ext uri="{FF2B5EF4-FFF2-40B4-BE49-F238E27FC236}">
                <a16:creationId xmlns:a16="http://schemas.microsoft.com/office/drawing/2014/main" id="{61C668EE-098A-EC40-B2E4-ABE10459647D}"/>
              </a:ext>
            </a:extLst>
          </p:cNvPr>
          <p:cNvSpPr txBox="1">
            <a:spLocks/>
          </p:cNvSpPr>
          <p:nvPr/>
        </p:nvSpPr>
        <p:spPr>
          <a:xfrm>
            <a:off x="8986044" y="1639078"/>
            <a:ext cx="5472906" cy="24153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nl-BE" sz="4000" b="1" kern="0" spc="15" dirty="0">
                <a:solidFill>
                  <a:srgbClr val="FF6224"/>
                </a:solidFill>
                <a:latin typeface="Arial"/>
                <a:cs typeface="Arial"/>
              </a:rPr>
              <a:t>THANKS!</a:t>
            </a:r>
            <a:endParaRPr lang="nl-BE" sz="6000" b="1" kern="0" spc="-200" dirty="0">
              <a:solidFill>
                <a:srgbClr val="FF6224"/>
              </a:solidFill>
              <a:latin typeface="Chivo Black" pitchFamily="2" charset="77"/>
            </a:endParaRPr>
          </a:p>
          <a:p>
            <a:pPr>
              <a:lnSpc>
                <a:spcPts val="6000"/>
              </a:lnSpc>
            </a:pPr>
            <a:r>
              <a:rPr lang="nl-BE" sz="6000" b="1" kern="0" spc="-200" dirty="0">
                <a:solidFill>
                  <a:srgbClr val="FF6224"/>
                </a:solidFill>
                <a:latin typeface="Chivo Black" pitchFamily="2" charset="77"/>
              </a:rPr>
              <a:t>Any questions?</a:t>
            </a: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EFC6E1AE-3346-1D48-9CCF-6FC27ABB5639}"/>
              </a:ext>
            </a:extLst>
          </p:cNvPr>
          <p:cNvSpPr txBox="1"/>
          <p:nvPr/>
        </p:nvSpPr>
        <p:spPr>
          <a:xfrm>
            <a:off x="8986044" y="4054473"/>
            <a:ext cx="9463709" cy="79583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5081"/>
            <a:r>
              <a:rPr lang="pt-PT" sz="2800" b="1" spc="15" dirty="0">
                <a:solidFill>
                  <a:srgbClr val="071E57"/>
                </a:solidFill>
                <a:latin typeface="Arial"/>
                <a:cs typeface="Arial"/>
              </a:rPr>
              <a:t>Victoria </a:t>
            </a:r>
            <a:r>
              <a:rPr lang="pt-PT" sz="2800" b="1" spc="15" dirty="0" err="1">
                <a:solidFill>
                  <a:srgbClr val="071E57"/>
                </a:solidFill>
                <a:latin typeface="Arial"/>
                <a:cs typeface="Arial"/>
              </a:rPr>
              <a:t>Cogorno</a:t>
            </a:r>
            <a:endParaRPr lang="pt-PT" sz="2800" b="1" spc="15" dirty="0">
              <a:solidFill>
                <a:srgbClr val="071E57"/>
              </a:solidFill>
              <a:latin typeface="Arial"/>
              <a:cs typeface="Arial"/>
            </a:endParaRPr>
          </a:p>
          <a:p>
            <a:pPr marR="5081"/>
            <a:r>
              <a:rPr lang="pt-PT" sz="2800" spc="15" dirty="0" err="1">
                <a:solidFill>
                  <a:srgbClr val="071E57"/>
                </a:solidFill>
                <a:latin typeface="Arial"/>
                <a:cs typeface="Arial"/>
              </a:rPr>
              <a:t>Content</a:t>
            </a:r>
            <a:r>
              <a:rPr lang="pt-PT" sz="2800" spc="15" dirty="0">
                <a:solidFill>
                  <a:srgbClr val="071E57"/>
                </a:solidFill>
                <a:latin typeface="Arial"/>
                <a:cs typeface="Arial"/>
              </a:rPr>
              <a:t> </a:t>
            </a:r>
            <a:r>
              <a:rPr lang="pt-PT" sz="2800" spc="15" dirty="0" err="1">
                <a:solidFill>
                  <a:srgbClr val="071E57"/>
                </a:solidFill>
                <a:latin typeface="Arial"/>
                <a:cs typeface="Arial"/>
              </a:rPr>
              <a:t>Writer</a:t>
            </a:r>
            <a:r>
              <a:rPr lang="pt-PT" sz="2800" spc="15" dirty="0">
                <a:solidFill>
                  <a:srgbClr val="071E57"/>
                </a:solidFill>
                <a:latin typeface="Arial"/>
                <a:cs typeface="Arial"/>
              </a:rPr>
              <a:t> @ MobieTrain</a:t>
            </a:r>
          </a:p>
          <a:p>
            <a:pPr marR="5081"/>
            <a:endParaRPr lang="pt-PT" sz="2800" spc="15" dirty="0">
              <a:solidFill>
                <a:srgbClr val="071E57"/>
              </a:solidFill>
              <a:latin typeface="Arial"/>
              <a:cs typeface="Arial"/>
            </a:endParaRPr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id="{A5745927-9855-B040-82CE-A2A1356F45AD}"/>
              </a:ext>
            </a:extLst>
          </p:cNvPr>
          <p:cNvSpPr txBox="1"/>
          <p:nvPr/>
        </p:nvSpPr>
        <p:spPr>
          <a:xfrm>
            <a:off x="8986044" y="5675488"/>
            <a:ext cx="9463710" cy="85918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5081"/>
            <a:r>
              <a:rPr lang="pt-PT" sz="2800" b="1" spc="15" dirty="0" err="1">
                <a:solidFill>
                  <a:srgbClr val="071E57"/>
                </a:solidFill>
                <a:latin typeface="Arial"/>
                <a:cs typeface="Arial"/>
              </a:rPr>
              <a:t>Viktoria</a:t>
            </a:r>
            <a:r>
              <a:rPr lang="pt-PT" sz="2800" b="1" spc="15" dirty="0">
                <a:solidFill>
                  <a:srgbClr val="071E57"/>
                </a:solidFill>
                <a:latin typeface="Arial"/>
                <a:cs typeface="Arial"/>
              </a:rPr>
              <a:t> </a:t>
            </a:r>
            <a:r>
              <a:rPr lang="pt-PT" sz="2800" b="1" spc="15" dirty="0" err="1">
                <a:solidFill>
                  <a:srgbClr val="071E57"/>
                </a:solidFill>
                <a:latin typeface="Arial"/>
                <a:cs typeface="Arial"/>
              </a:rPr>
              <a:t>Tarancova</a:t>
            </a:r>
            <a:endParaRPr lang="pt-PT" sz="2800" b="1" spc="15" dirty="0">
              <a:solidFill>
                <a:srgbClr val="071E57"/>
              </a:solidFill>
              <a:latin typeface="Arial"/>
              <a:cs typeface="Arial"/>
            </a:endParaRPr>
          </a:p>
          <a:p>
            <a:pPr marR="5081"/>
            <a:r>
              <a:rPr lang="pt-PT" sz="2800" spc="15" dirty="0" err="1">
                <a:solidFill>
                  <a:srgbClr val="071E57"/>
                </a:solidFill>
                <a:latin typeface="Arial"/>
                <a:cs typeface="Arial"/>
              </a:rPr>
              <a:t>Content</a:t>
            </a:r>
            <a:r>
              <a:rPr lang="pt-PT" sz="2800" spc="15" dirty="0">
                <a:solidFill>
                  <a:srgbClr val="071E57"/>
                </a:solidFill>
                <a:latin typeface="Arial"/>
                <a:cs typeface="Arial"/>
              </a:rPr>
              <a:t> </a:t>
            </a:r>
            <a:r>
              <a:rPr lang="pt-PT" sz="2800" spc="15" dirty="0" err="1">
                <a:solidFill>
                  <a:srgbClr val="071E57"/>
                </a:solidFill>
                <a:latin typeface="Arial"/>
                <a:cs typeface="Arial"/>
              </a:rPr>
              <a:t>Coordinator</a:t>
            </a:r>
            <a:r>
              <a:rPr lang="pt-PT" sz="2800" spc="15" dirty="0">
                <a:solidFill>
                  <a:srgbClr val="071E57"/>
                </a:solidFill>
                <a:latin typeface="Arial"/>
                <a:cs typeface="Arial"/>
              </a:rPr>
              <a:t> &amp; Brand </a:t>
            </a:r>
            <a:r>
              <a:rPr lang="pt-PT" sz="2800" spc="15" dirty="0" err="1">
                <a:solidFill>
                  <a:srgbClr val="071E57"/>
                </a:solidFill>
                <a:latin typeface="Arial"/>
                <a:cs typeface="Arial"/>
              </a:rPr>
              <a:t>Ambassador</a:t>
            </a:r>
            <a:r>
              <a:rPr lang="pt-PT" sz="2800" spc="15" dirty="0">
                <a:solidFill>
                  <a:srgbClr val="071E57"/>
                </a:solidFill>
                <a:latin typeface="Arial"/>
                <a:cs typeface="Arial"/>
              </a:rPr>
              <a:t> @ MobieTrain</a:t>
            </a: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F000DE3D-5892-634F-B4A8-DEB790703F79}"/>
              </a:ext>
            </a:extLst>
          </p:cNvPr>
          <p:cNvSpPr txBox="1"/>
          <p:nvPr/>
        </p:nvSpPr>
        <p:spPr>
          <a:xfrm>
            <a:off x="8986043" y="7359859"/>
            <a:ext cx="9463710" cy="85918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5081"/>
            <a:r>
              <a:rPr lang="pt-PT" sz="2800" b="1" spc="15" dirty="0" err="1">
                <a:solidFill>
                  <a:srgbClr val="071E57"/>
                </a:solidFill>
                <a:latin typeface="Arial"/>
                <a:cs typeface="Arial"/>
              </a:rPr>
              <a:t>Noraleen</a:t>
            </a:r>
            <a:r>
              <a:rPr lang="pt-PT" sz="2800" b="1" spc="15" dirty="0">
                <a:solidFill>
                  <a:srgbClr val="071E57"/>
                </a:solidFill>
                <a:latin typeface="Arial"/>
                <a:cs typeface="Arial"/>
              </a:rPr>
              <a:t> </a:t>
            </a:r>
            <a:r>
              <a:rPr lang="pt-PT" sz="2800" b="1" spc="15" dirty="0" err="1">
                <a:solidFill>
                  <a:srgbClr val="071E57"/>
                </a:solidFill>
                <a:latin typeface="Arial"/>
                <a:cs typeface="Arial"/>
              </a:rPr>
              <a:t>Janssens</a:t>
            </a:r>
            <a:endParaRPr lang="pt-PT" sz="2800" b="1" spc="15" dirty="0">
              <a:solidFill>
                <a:srgbClr val="071E57"/>
              </a:solidFill>
              <a:latin typeface="Arial"/>
              <a:cs typeface="Arial"/>
            </a:endParaRPr>
          </a:p>
          <a:p>
            <a:pPr marR="5081"/>
            <a:r>
              <a:rPr lang="pt-PT" sz="2800" spc="15" dirty="0" err="1">
                <a:solidFill>
                  <a:srgbClr val="071E57"/>
                </a:solidFill>
                <a:latin typeface="Arial"/>
                <a:cs typeface="Arial"/>
              </a:rPr>
              <a:t>Content</a:t>
            </a:r>
            <a:r>
              <a:rPr lang="pt-PT" sz="2800" spc="15" dirty="0">
                <a:solidFill>
                  <a:srgbClr val="071E57"/>
                </a:solidFill>
                <a:latin typeface="Arial"/>
                <a:cs typeface="Arial"/>
              </a:rPr>
              <a:t> </a:t>
            </a:r>
            <a:r>
              <a:rPr lang="pt-PT" sz="2800" spc="15" dirty="0" err="1">
                <a:solidFill>
                  <a:srgbClr val="071E57"/>
                </a:solidFill>
                <a:latin typeface="Arial"/>
                <a:cs typeface="Arial"/>
              </a:rPr>
              <a:t>Writer</a:t>
            </a:r>
            <a:r>
              <a:rPr lang="pt-PT" sz="2800" spc="15" dirty="0">
                <a:solidFill>
                  <a:srgbClr val="071E57"/>
                </a:solidFill>
                <a:latin typeface="Arial"/>
                <a:cs typeface="Arial"/>
              </a:rPr>
              <a:t> @ MobieTrain</a:t>
            </a:r>
          </a:p>
          <a:p>
            <a:pPr marR="5081"/>
            <a:endParaRPr lang="pt-PT" sz="2800" spc="15" dirty="0">
              <a:solidFill>
                <a:srgbClr val="071E57"/>
              </a:solidFill>
              <a:latin typeface="Arial"/>
              <a:cs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74CE8D1-AB05-B247-95B0-746762B6CB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090" y="1788836"/>
            <a:ext cx="3301510" cy="7075764"/>
          </a:xfrm>
          <a:prstGeom prst="roundRect">
            <a:avLst>
              <a:gd name="adj" fmla="val 11282"/>
            </a:avLst>
          </a:prstGeom>
        </p:spPr>
      </p:pic>
      <p:pic>
        <p:nvPicPr>
          <p:cNvPr id="5" name="Afbeelding 32">
            <a:extLst>
              <a:ext uri="{FF2B5EF4-FFF2-40B4-BE49-F238E27FC236}">
                <a16:creationId xmlns:a16="http://schemas.microsoft.com/office/drawing/2014/main" id="{37039A0F-0F4D-6A4E-A137-064E485CE1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935" y="1639079"/>
            <a:ext cx="9279553" cy="967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921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" name="Diagrama 50">
            <a:extLst>
              <a:ext uri="{FF2B5EF4-FFF2-40B4-BE49-F238E27FC236}">
                <a16:creationId xmlns:a16="http://schemas.microsoft.com/office/drawing/2014/main" id="{5CE23E02-1F49-8341-BD8B-556B47CB36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6313905"/>
              </p:ext>
            </p:extLst>
          </p:nvPr>
        </p:nvGraphicFramePr>
        <p:xfrm>
          <a:off x="-1168305" y="4457166"/>
          <a:ext cx="14940624" cy="3986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object 3">
            <a:extLst>
              <a:ext uri="{FF2B5EF4-FFF2-40B4-BE49-F238E27FC236}">
                <a16:creationId xmlns:a16="http://schemas.microsoft.com/office/drawing/2014/main" id="{C169DF26-E4D6-814A-9AFE-BEE684C99D2B}"/>
              </a:ext>
            </a:extLst>
          </p:cNvPr>
          <p:cNvSpPr txBox="1">
            <a:spLocks/>
          </p:cNvSpPr>
          <p:nvPr/>
        </p:nvSpPr>
        <p:spPr>
          <a:xfrm>
            <a:off x="1382343" y="602163"/>
            <a:ext cx="17341003" cy="2185932"/>
          </a:xfrm>
          <a:prstGeom prst="rect">
            <a:avLst/>
          </a:prstGeom>
        </p:spPr>
        <p:txBody>
          <a:bodyPr vert="horz" lIns="91440" tIns="45719" rIns="91440" bIns="45719" rtlCol="0" anchor="ctr">
            <a:norm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R="6986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kern="0" spc="-200" dirty="0">
                <a:solidFill>
                  <a:srgbClr val="FF6224"/>
                </a:solidFill>
                <a:latin typeface="Chivo Black"/>
              </a:rPr>
              <a:t>Wellness &amp; Wellbeing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EA9345-784E-B347-AB29-EAEEA2269C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59146" y="1695129"/>
            <a:ext cx="7467558" cy="961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038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4B1EBEE4-687E-184F-86ED-8FD4986F3FD3}"/>
              </a:ext>
            </a:extLst>
          </p:cNvPr>
          <p:cNvSpPr txBox="1">
            <a:spLocks/>
          </p:cNvSpPr>
          <p:nvPr/>
        </p:nvSpPr>
        <p:spPr>
          <a:xfrm>
            <a:off x="2301683" y="1643668"/>
            <a:ext cx="13844696" cy="1774026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R="6986">
              <a:lnSpc>
                <a:spcPts val="5999"/>
              </a:lnSpc>
            </a:pPr>
            <a:r>
              <a:rPr lang="nl-BE" sz="5999" b="1" kern="0" spc="-200" dirty="0">
                <a:solidFill>
                  <a:srgbClr val="FF6224"/>
                </a:solidFill>
                <a:latin typeface="Chivo Black" pitchFamily="2" charset="77"/>
              </a:rPr>
              <a:t>From the multiverse of the internet to your word document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4911B2B-829A-EC40-9883-9AE074132404}"/>
              </a:ext>
            </a:extLst>
          </p:cNvPr>
          <p:cNvSpPr/>
          <p:nvPr/>
        </p:nvSpPr>
        <p:spPr>
          <a:xfrm>
            <a:off x="2301684" y="5009461"/>
            <a:ext cx="4770514" cy="7483642"/>
          </a:xfrm>
          <a:prstGeom prst="roundRect">
            <a:avLst>
              <a:gd name="adj" fmla="val 10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8A1F347-2345-0A47-BE20-556C1F054A7A}"/>
              </a:ext>
            </a:extLst>
          </p:cNvPr>
          <p:cNvSpPr/>
          <p:nvPr/>
        </p:nvSpPr>
        <p:spPr>
          <a:xfrm>
            <a:off x="7667587" y="5009461"/>
            <a:ext cx="4770514" cy="7483642"/>
          </a:xfrm>
          <a:prstGeom prst="roundRect">
            <a:avLst>
              <a:gd name="adj" fmla="val 10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DB4E7E8-AAA7-F94E-98C4-219EC09D1079}"/>
              </a:ext>
            </a:extLst>
          </p:cNvPr>
          <p:cNvSpPr/>
          <p:nvPr/>
        </p:nvSpPr>
        <p:spPr>
          <a:xfrm>
            <a:off x="13033490" y="5009461"/>
            <a:ext cx="4770514" cy="7483642"/>
          </a:xfrm>
          <a:prstGeom prst="roundRect">
            <a:avLst>
              <a:gd name="adj" fmla="val 10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AC9881-9CAB-1F4A-B86C-8A7A1F3103DE}"/>
              </a:ext>
            </a:extLst>
          </p:cNvPr>
          <p:cNvSpPr/>
          <p:nvPr/>
        </p:nvSpPr>
        <p:spPr>
          <a:xfrm>
            <a:off x="2301683" y="3704819"/>
            <a:ext cx="1503692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FF6224"/>
              </a:buClr>
            </a:pPr>
            <a:r>
              <a:rPr lang="en-GB" sz="3000" dirty="0">
                <a:solidFill>
                  <a:srgbClr val="071E57"/>
                </a:solidFill>
                <a:latin typeface="Chivo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After an initial search for content, you digest it all and summarise. How?</a:t>
            </a:r>
            <a:endParaRPr lang="en-GB" sz="3000" dirty="0">
              <a:solidFill>
                <a:srgbClr val="071E57"/>
              </a:solidFill>
              <a:effectLst/>
              <a:latin typeface="Chivo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6" descr="If lion king script was written by anyone with a minimum knowledge about  how lions behave.: biologymemes">
            <a:extLst>
              <a:ext uri="{FF2B5EF4-FFF2-40B4-BE49-F238E27FC236}">
                <a16:creationId xmlns:a16="http://schemas.microsoft.com/office/drawing/2014/main" id="{83D1CCFF-E77F-C64D-BE12-D7DF3EC839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" b="37916"/>
          <a:stretch/>
        </p:blipFill>
        <p:spPr bwMode="auto">
          <a:xfrm>
            <a:off x="8038933" y="5433002"/>
            <a:ext cx="4027822" cy="413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Lion King (2019) (2 Blu-Ray) [Edizione: Stati Uniti] [Italia] [Blu-ray]:  Amazon.es: Donald Glover, Beyoncé, Seth Rogen, Chiwetel Ejiofor, Alfre  Woodard, Keegan-Michael Key, James Earl Jones, Penny Johnson Jerald, Jon  Favreau, Donald Glover,">
            <a:extLst>
              <a:ext uri="{FF2B5EF4-FFF2-40B4-BE49-F238E27FC236}">
                <a16:creationId xmlns:a16="http://schemas.microsoft.com/office/drawing/2014/main" id="{94118476-F5B5-CE46-A519-7D283CC1C2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4" r="581" b="14364"/>
          <a:stretch/>
        </p:blipFill>
        <p:spPr bwMode="auto">
          <a:xfrm>
            <a:off x="13422519" y="5433002"/>
            <a:ext cx="3976249" cy="382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FEE334DA-4AA4-8548-9D2C-F85B97BC11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" t="-1" r="15" b="17624"/>
          <a:stretch/>
        </p:blipFill>
        <p:spPr bwMode="auto">
          <a:xfrm>
            <a:off x="2673030" y="5433002"/>
            <a:ext cx="4027822" cy="441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466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mazon.com: The Lion King 3: Hakuna Matata [DVD] : Bradley Raymond: Movies  &amp;amp; TV">
            <a:extLst>
              <a:ext uri="{FF2B5EF4-FFF2-40B4-BE49-F238E27FC236}">
                <a16:creationId xmlns:a16="http://schemas.microsoft.com/office/drawing/2014/main" id="{10139357-4ED6-7948-A788-E5A9DF2F1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5700"/>
            <a:ext cx="5723061" cy="811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Amazon.com: The Lion King 3: Hakuna Matata [DVD] : Bradley Raymond: Movies  &amp;amp; TV">
            <a:extLst>
              <a:ext uri="{FF2B5EF4-FFF2-40B4-BE49-F238E27FC236}">
                <a16:creationId xmlns:a16="http://schemas.microsoft.com/office/drawing/2014/main" id="{B4B5DEF1-7543-3841-A386-11E933BA1B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93"/>
          <a:stretch/>
        </p:blipFill>
        <p:spPr bwMode="auto">
          <a:xfrm flipH="1">
            <a:off x="5720385" y="3195700"/>
            <a:ext cx="1951976" cy="811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04EAD2F6-B6E0-3143-BAD3-0A630BD0AA97}"/>
              </a:ext>
            </a:extLst>
          </p:cNvPr>
          <p:cNvSpPr txBox="1">
            <a:spLocks/>
          </p:cNvSpPr>
          <p:nvPr/>
        </p:nvSpPr>
        <p:spPr>
          <a:xfrm>
            <a:off x="1382343" y="602163"/>
            <a:ext cx="17341003" cy="2185932"/>
          </a:xfrm>
          <a:prstGeom prst="rect">
            <a:avLst/>
          </a:prstGeom>
        </p:spPr>
        <p:txBody>
          <a:bodyPr vert="horz" lIns="91440" tIns="45719" rIns="91440" bIns="45719" rtlCol="0" anchor="ctr">
            <a:norm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R="6986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950" b="1" kern="0" spc="-200" dirty="0">
                <a:solidFill>
                  <a:srgbClr val="FF6224"/>
                </a:solidFill>
                <a:latin typeface="Chivo Black"/>
              </a:rPr>
              <a:t>Brainstorm a structure</a:t>
            </a: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B6E84117-7164-7243-BE51-E5E31A0AB4FD}"/>
              </a:ext>
            </a:extLst>
          </p:cNvPr>
          <p:cNvSpPr txBox="1"/>
          <p:nvPr/>
        </p:nvSpPr>
        <p:spPr>
          <a:xfrm>
            <a:off x="11308080" y="4717675"/>
            <a:ext cx="7981213" cy="4083425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539750" marR="1108710" indent="-539750">
              <a:spcBef>
                <a:spcPts val="90"/>
              </a:spcBef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nl-BE" sz="3000" dirty="0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you summarise, you apply a structure.</a:t>
            </a:r>
          </a:p>
          <a:p>
            <a:pPr marR="1108710">
              <a:spcBef>
                <a:spcPts val="90"/>
              </a:spcBef>
            </a:pPr>
            <a:endParaRPr lang="nl-BE" sz="3000" dirty="0">
              <a:solidFill>
                <a:srgbClr val="071E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marR="1108710" indent="-539750">
              <a:spcBef>
                <a:spcPts val="90"/>
              </a:spcBef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nl-BE" sz="3000" dirty="0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all know the story of Simba, but did you know there’s a second movie that re-tells the story from the perspective of Timon &amp; Pumba?</a:t>
            </a:r>
          </a:p>
          <a:p>
            <a:pPr marR="1108710">
              <a:spcBef>
                <a:spcPts val="90"/>
              </a:spcBef>
            </a:pPr>
            <a:endParaRPr lang="nl-BE" sz="4000" spc="-101" dirty="0">
              <a:solidFill>
                <a:srgbClr val="071E57"/>
              </a:solidFill>
              <a:latin typeface="Arial"/>
              <a:cs typeface="Arial"/>
            </a:endParaRPr>
          </a:p>
          <a:p>
            <a:pPr marL="457206" marR="768997" indent="-457206">
              <a:lnSpc>
                <a:spcPts val="36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nl-BE" sz="3199" spc="-101" dirty="0">
              <a:solidFill>
                <a:srgbClr val="071E57"/>
              </a:solidFill>
              <a:latin typeface="Arial"/>
              <a:cs typeface="Arial"/>
            </a:endParaRPr>
          </a:p>
          <a:p>
            <a:pPr marL="457206" marR="768997" indent="-457206">
              <a:lnSpc>
                <a:spcPts val="36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nl-BE" sz="2000" dirty="0">
              <a:solidFill>
                <a:srgbClr val="071E57"/>
              </a:solidFill>
              <a:latin typeface="Arial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6751A2-5C89-8848-996F-53C21850FED3}"/>
              </a:ext>
            </a:extLst>
          </p:cNvPr>
          <p:cNvSpPr/>
          <p:nvPr/>
        </p:nvSpPr>
        <p:spPr>
          <a:xfrm>
            <a:off x="5823801" y="3393874"/>
            <a:ext cx="3657600" cy="7690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01FFC7-8B5C-684E-B9C7-45EDA21D98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87" y="4030803"/>
            <a:ext cx="3671112" cy="5629820"/>
          </a:xfrm>
          <a:prstGeom prst="rect">
            <a:avLst/>
          </a:prstGeom>
        </p:spPr>
      </p:pic>
      <p:sp>
        <p:nvSpPr>
          <p:cNvPr id="6" name="object 13">
            <a:extLst>
              <a:ext uri="{FF2B5EF4-FFF2-40B4-BE49-F238E27FC236}">
                <a16:creationId xmlns:a16="http://schemas.microsoft.com/office/drawing/2014/main" id="{D8ABBD7C-B383-F848-BFD1-8C86BD4EC596}"/>
              </a:ext>
            </a:extLst>
          </p:cNvPr>
          <p:cNvSpPr/>
          <p:nvPr/>
        </p:nvSpPr>
        <p:spPr>
          <a:xfrm>
            <a:off x="5366642" y="2905779"/>
            <a:ext cx="4686202" cy="8667095"/>
          </a:xfrm>
          <a:prstGeom prst="rect">
            <a:avLst/>
          </a:prstGeom>
          <a:blipFill>
            <a:blip r:embed="rId7" cstate="print">
              <a:lum bright="70000" contrast="-70000"/>
            </a:blip>
            <a:stretch>
              <a:fillRect l="-19548" t="-10398" r="-16966" b="-10518"/>
            </a:stretch>
          </a:blipFill>
        </p:spPr>
        <p:txBody>
          <a:bodyPr wrap="square" lIns="0" tIns="0" rIns="0" bIns="0" rtlCol="0"/>
          <a:lstStyle/>
          <a:p>
            <a:endParaRPr sz="1801" dirty="0"/>
          </a:p>
        </p:txBody>
      </p:sp>
    </p:spTree>
    <p:extLst>
      <p:ext uri="{BB962C8B-B14F-4D97-AF65-F5344CB8AC3E}">
        <p14:creationId xmlns:p14="http://schemas.microsoft.com/office/powerpoint/2010/main" val="2286830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EA3B8AF2-1E80-114D-AC0F-0A113BE487A0}"/>
              </a:ext>
            </a:extLst>
          </p:cNvPr>
          <p:cNvSpPr/>
          <p:nvPr/>
        </p:nvSpPr>
        <p:spPr>
          <a:xfrm>
            <a:off x="14407540" y="2185109"/>
            <a:ext cx="2737593" cy="2737593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62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7107C3E-20A2-B245-8277-1533F98070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75" b="98868" l="3438" r="90000">
                        <a14:foregroundMark x1="20833" y1="8798" x2="27031" y2="9146"/>
                        <a14:foregroundMark x1="21250" y1="5662" x2="29948" y2="6010"/>
                        <a14:foregroundMark x1="20417" y1="96080" x2="20417" y2="75261"/>
                        <a14:foregroundMark x1="29948" y1="98868" x2="29531" y2="92596"/>
                        <a14:foregroundMark x1="3438" y1="86760" x2="6354" y2="69425"/>
                      </a14:backgroundRemoval>
                    </a14:imgEffect>
                  </a14:imgLayer>
                </a14:imgProps>
              </a:ext>
            </a:extLst>
          </a:blip>
          <a:srcRect r="48202"/>
          <a:stretch/>
        </p:blipFill>
        <p:spPr>
          <a:xfrm>
            <a:off x="6841810" y="3901439"/>
            <a:ext cx="6422067" cy="7407911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4E2F7C93-DF33-BC49-AFCE-0F4C40542636}"/>
              </a:ext>
            </a:extLst>
          </p:cNvPr>
          <p:cNvSpPr txBox="1">
            <a:spLocks/>
          </p:cNvSpPr>
          <p:nvPr/>
        </p:nvSpPr>
        <p:spPr>
          <a:xfrm>
            <a:off x="1382343" y="602163"/>
            <a:ext cx="17341003" cy="2185932"/>
          </a:xfrm>
          <a:prstGeom prst="rect">
            <a:avLst/>
          </a:prstGeom>
        </p:spPr>
        <p:txBody>
          <a:bodyPr vert="horz" lIns="91440" tIns="45719" rIns="91440" bIns="45719" rtlCol="0" anchor="ctr">
            <a:norm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R="6986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950" b="1" kern="0" spc="-200" dirty="0">
                <a:solidFill>
                  <a:srgbClr val="FF6224"/>
                </a:solidFill>
                <a:latin typeface="Chivo Black"/>
              </a:rPr>
              <a:t>Classic path vs Crash course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971A27E-0C2E-304D-BE96-DDC11FD059F1}"/>
              </a:ext>
            </a:extLst>
          </p:cNvPr>
          <p:cNvSpPr/>
          <p:nvPr/>
        </p:nvSpPr>
        <p:spPr>
          <a:xfrm>
            <a:off x="1844683" y="4386631"/>
            <a:ext cx="4969336" cy="4514244"/>
          </a:xfrm>
          <a:prstGeom prst="roundRect">
            <a:avLst>
              <a:gd name="adj" fmla="val 679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970E0B-0882-1542-AF1A-EB025CB1666F}"/>
              </a:ext>
            </a:extLst>
          </p:cNvPr>
          <p:cNvSpPr txBox="1"/>
          <p:nvPr/>
        </p:nvSpPr>
        <p:spPr>
          <a:xfrm>
            <a:off x="2303827" y="4871823"/>
            <a:ext cx="4099662" cy="354137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lstStyle/>
          <a:p>
            <a:r>
              <a:rPr lang="en-US" sz="2600" b="1" dirty="0">
                <a:solidFill>
                  <a:srgbClr val="071E57"/>
                </a:solidFill>
                <a:latin typeface="Chivo Bold" pitchFamily="2" charset="77"/>
              </a:rPr>
              <a:t>Classic Path:</a:t>
            </a:r>
          </a:p>
          <a:p>
            <a:pPr marL="514350" indent="-514350">
              <a:buFont typeface="+mj-lt"/>
              <a:buAutoNum type="arabicPeriod"/>
            </a:pPr>
            <a:endParaRPr lang="en-US" sz="2600" dirty="0">
              <a:solidFill>
                <a:srgbClr val="071E57"/>
              </a:solidFill>
              <a:latin typeface="Chivo" pitchFamily="2" charset="77"/>
            </a:endParaRPr>
          </a:p>
          <a:p>
            <a:pPr>
              <a:buClr>
                <a:srgbClr val="FF6224"/>
              </a:buClr>
            </a:pPr>
            <a:r>
              <a:rPr lang="en-US" sz="2600" dirty="0">
                <a:solidFill>
                  <a:srgbClr val="071E57"/>
                </a:solidFill>
                <a:latin typeface="Chivo" pitchFamily="2" charset="77"/>
              </a:rPr>
              <a:t>Are all your key subjects connected to each other, like parts of the human body?</a:t>
            </a:r>
          </a:p>
          <a:p>
            <a:pPr>
              <a:buClr>
                <a:srgbClr val="FF6224"/>
              </a:buClr>
            </a:pPr>
            <a:endParaRPr lang="en-US" sz="2600" dirty="0">
              <a:solidFill>
                <a:srgbClr val="071E57"/>
              </a:solidFill>
              <a:latin typeface="Chivo" pitchFamily="2" charset="77"/>
            </a:endParaRPr>
          </a:p>
          <a:p>
            <a:pPr>
              <a:buClr>
                <a:srgbClr val="FF6224"/>
              </a:buClr>
            </a:pPr>
            <a:r>
              <a:rPr lang="en-US" sz="2600" dirty="0" err="1">
                <a:solidFill>
                  <a:srgbClr val="071E57"/>
                </a:solidFill>
                <a:latin typeface="Chivo" pitchFamily="2" charset="77"/>
              </a:rPr>
              <a:t>Opt</a:t>
            </a:r>
            <a:r>
              <a:rPr lang="en-US" sz="2600" dirty="0">
                <a:solidFill>
                  <a:srgbClr val="071E57"/>
                </a:solidFill>
                <a:latin typeface="Chivo" pitchFamily="2" charset="77"/>
              </a:rPr>
              <a:t> for the Classic Path and make up Topics.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84EE548-EF75-1A4C-8BFE-4C6788E9BA1A}"/>
              </a:ext>
            </a:extLst>
          </p:cNvPr>
          <p:cNvSpPr/>
          <p:nvPr/>
        </p:nvSpPr>
        <p:spPr>
          <a:xfrm>
            <a:off x="13291669" y="5944314"/>
            <a:ext cx="4969336" cy="2956561"/>
          </a:xfrm>
          <a:prstGeom prst="roundRect">
            <a:avLst>
              <a:gd name="adj" fmla="val 679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CFDB4E-0261-7C45-95EE-87FFCDBFC75B}"/>
              </a:ext>
            </a:extLst>
          </p:cNvPr>
          <p:cNvSpPr txBox="1"/>
          <p:nvPr/>
        </p:nvSpPr>
        <p:spPr>
          <a:xfrm>
            <a:off x="13750813" y="6429506"/>
            <a:ext cx="4099662" cy="19227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lstStyle/>
          <a:p>
            <a:r>
              <a:rPr lang="en-US" sz="2600" b="1" dirty="0">
                <a:solidFill>
                  <a:srgbClr val="071E57"/>
                </a:solidFill>
                <a:latin typeface="Chivo Bold" pitchFamily="2" charset="77"/>
              </a:rPr>
              <a:t>Crash Course:</a:t>
            </a:r>
          </a:p>
          <a:p>
            <a:pPr marL="514350" indent="-514350">
              <a:buFont typeface="+mj-lt"/>
              <a:buAutoNum type="arabicPeriod"/>
            </a:pPr>
            <a:endParaRPr lang="en-US" sz="2600" dirty="0">
              <a:solidFill>
                <a:srgbClr val="071E57"/>
              </a:solidFill>
              <a:latin typeface="Chivo" pitchFamily="2" charset="77"/>
            </a:endParaRPr>
          </a:p>
          <a:p>
            <a:pPr>
              <a:buClr>
                <a:srgbClr val="FF6224"/>
              </a:buClr>
            </a:pPr>
            <a:r>
              <a:rPr lang="en-US" sz="2600" dirty="0">
                <a:solidFill>
                  <a:srgbClr val="071E57"/>
                </a:solidFill>
                <a:latin typeface="Chivo" pitchFamily="2" charset="77"/>
              </a:rPr>
              <a:t>Can your key subjects be explained in a straight-forward way?</a:t>
            </a:r>
          </a:p>
        </p:txBody>
      </p:sp>
      <p:pic>
        <p:nvPicPr>
          <p:cNvPr id="11" name="Picture 2" descr="Scientists found a &amp;#39;new organ,&amp;#39; but it might not be what you&amp;#39;re expecting">
            <a:extLst>
              <a:ext uri="{FF2B5EF4-FFF2-40B4-BE49-F238E27FC236}">
                <a16:creationId xmlns:a16="http://schemas.microsoft.com/office/drawing/2014/main" id="{8FC9AEC6-1EA6-0C4F-9BF0-FB5E3B652B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00" b="91900" l="10000" r="90000">
                        <a14:foregroundMark x1="42350" y1="8550" x2="55500" y2="8750"/>
                        <a14:foregroundMark x1="43800" y1="4800" x2="54250" y2="5000"/>
                        <a14:foregroundMark x1="43000" y1="91650" x2="59250" y2="91900"/>
                        <a14:foregroundMark x1="25050" y1="32310" x2="25050" y2="29400"/>
                        <a14:foregroundMark x1="23975" y1="31975" x2="21550" y2="27100"/>
                        <a14:foregroundMark x1="23755" y1="31695" x2="23400" y2="30850"/>
                        <a14:foregroundMark x1="26100" y1="34600" x2="24250" y2="29800"/>
                        <a14:foregroundMark x1="23460" y1="31320" x2="23200" y2="30850"/>
                        <a14:foregroundMark x1="23226" y1="31022" x2="23000" y2="28950"/>
                        <a14:foregroundMark x1="24123" y1="39240" x2="24026" y2="38348"/>
                        <a14:foregroundMark x1="22610" y1="30237" x2="25050" y2="28350"/>
                        <a14:backgroundMark x1="24115" y1="37539" x2="24650" y2="38750"/>
                        <a14:backgroundMark x1="21497" y1="31605" x2="23643" y2="36468"/>
                        <a14:backgroundMark x1="20837" y1="30110" x2="21163" y2="30849"/>
                        <a14:backgroundMark x1="25962" y1="37055" x2="26950" y2="38550"/>
                        <a14:backgroundMark x1="23687" y1="33615" x2="25911" y2="36979"/>
                        <a14:backgroundMark x1="22066" y1="31164" x2="23261" y2="32971"/>
                        <a14:backgroundMark x1="21314" y1="30026" x2="21623" y2="30493"/>
                        <a14:backgroundMark x1="23475" y1="31574" x2="26550" y2="35850"/>
                        <a14:backgroundMark x1="22782" y1="30611" x2="23475" y2="31574"/>
                        <a14:backgroundMark x1="21300" y1="28550" x2="22314" y2="29959"/>
                        <a14:backgroundMark x1="25517" y1="35896" x2="26750" y2="37700"/>
                        <a14:backgroundMark x1="24050" y1="33750" x2="25408" y2="35736"/>
                        <a14:backgroundMark x1="18400" y1="27500" x2="26300" y2="37500"/>
                        <a14:backgroundMark x1="20050" y1="28350" x2="27550" y2="37900"/>
                        <a14:backgroundMark x1="26300" y1="41050" x2="17550" y2="29250"/>
                        <a14:backgroundMark x1="17550" y1="29250" x2="28200" y2="48250"/>
                        <a14:backgroundMark x1="28200" y1="48250" x2="17150" y2="31900"/>
                        <a14:backgroundMark x1="24250" y1="37900" x2="23400" y2="36450"/>
                        <a14:backgroundMark x1="16550" y1="34800" x2="20050" y2="32100"/>
                        <a14:backgroundMark x1="15300" y1="30850" x2="16300" y2="30000"/>
                        <a14:backgroundMark x1="23600" y1="39800" x2="23600" y2="38750"/>
                        <a14:backgroundMark x1="24050" y1="37300" x2="23000" y2="37500"/>
                        <a14:backgroundMark x1="15300" y1="30400" x2="19050" y2="29150"/>
                        <a14:backgroundMark x1="24050" y1="41250" x2="24650" y2="38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94" t="-3831" r="20189" b="52538"/>
          <a:stretch/>
        </p:blipFill>
        <p:spPr bwMode="auto">
          <a:xfrm>
            <a:off x="14891170" y="2667010"/>
            <a:ext cx="1771232" cy="153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257B078-FF97-EC43-A882-83BDE1B48D56}"/>
              </a:ext>
            </a:extLst>
          </p:cNvPr>
          <p:cNvCxnSpPr>
            <a:cxnSpLocks/>
          </p:cNvCxnSpPr>
          <p:nvPr/>
        </p:nvCxnSpPr>
        <p:spPr>
          <a:xfrm flipV="1">
            <a:off x="10617200" y="4386631"/>
            <a:ext cx="3928533" cy="2550772"/>
          </a:xfrm>
          <a:prstGeom prst="straightConnector1">
            <a:avLst/>
          </a:prstGeom>
          <a:ln w="76200">
            <a:solidFill>
              <a:srgbClr val="FF62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7913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Lion King | Hakuna Matata (Eu Portuguese) - YouTube">
            <a:extLst>
              <a:ext uri="{FF2B5EF4-FFF2-40B4-BE49-F238E27FC236}">
                <a16:creationId xmlns:a16="http://schemas.microsoft.com/office/drawing/2014/main" id="{B45BB158-8ED8-C746-910D-886C003C32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4" r="22665"/>
          <a:stretch/>
        </p:blipFill>
        <p:spPr bwMode="auto">
          <a:xfrm>
            <a:off x="1" y="3195700"/>
            <a:ext cx="8481528" cy="811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04EAD2F6-B6E0-3143-BAD3-0A630BD0AA97}"/>
              </a:ext>
            </a:extLst>
          </p:cNvPr>
          <p:cNvSpPr txBox="1">
            <a:spLocks/>
          </p:cNvSpPr>
          <p:nvPr/>
        </p:nvSpPr>
        <p:spPr>
          <a:xfrm>
            <a:off x="1382343" y="602163"/>
            <a:ext cx="17341003" cy="2185932"/>
          </a:xfrm>
          <a:prstGeom prst="rect">
            <a:avLst/>
          </a:prstGeom>
        </p:spPr>
        <p:txBody>
          <a:bodyPr vert="horz" lIns="91440" tIns="45719" rIns="91440" bIns="45719" rtlCol="0" anchor="ctr">
            <a:norm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R="6986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950" b="1" kern="0" spc="-200" dirty="0">
                <a:solidFill>
                  <a:srgbClr val="FF6224"/>
                </a:solidFill>
                <a:latin typeface="Chivo Black"/>
              </a:rPr>
              <a:t>What does 1 LM look like?</a:t>
            </a: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B6E84117-7164-7243-BE51-E5E31A0AB4FD}"/>
              </a:ext>
            </a:extLst>
          </p:cNvPr>
          <p:cNvSpPr txBox="1"/>
          <p:nvPr/>
        </p:nvSpPr>
        <p:spPr>
          <a:xfrm>
            <a:off x="12002144" y="4708150"/>
            <a:ext cx="7287149" cy="1378325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539750" marR="1108710" indent="-539750">
              <a:spcBef>
                <a:spcPts val="90"/>
              </a:spcBef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nl-BE" sz="3000" b="1" dirty="0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 screen </a:t>
            </a:r>
            <a:r>
              <a:rPr lang="nl-BE" sz="3000" dirty="0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Physical &amp; Mental: how do you decide on your Learning Moments? </a:t>
            </a:r>
            <a:endParaRPr lang="nl-BE" sz="2000" dirty="0">
              <a:solidFill>
                <a:srgbClr val="071E57"/>
              </a:solidFill>
              <a:latin typeface="Arial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ED0C09-33AC-B04E-8130-EB7932DAC5B7}"/>
              </a:ext>
            </a:extLst>
          </p:cNvPr>
          <p:cNvSpPr/>
          <p:nvPr/>
        </p:nvSpPr>
        <p:spPr>
          <a:xfrm>
            <a:off x="7306934" y="3409186"/>
            <a:ext cx="3629025" cy="7679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EC3CD6-76A1-584C-A99A-51AA6FDE55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7"/>
          <a:stretch/>
        </p:blipFill>
        <p:spPr>
          <a:xfrm>
            <a:off x="7306934" y="3409186"/>
            <a:ext cx="3629025" cy="6783685"/>
          </a:xfrm>
          <a:prstGeom prst="rect">
            <a:avLst/>
          </a:prstGeom>
        </p:spPr>
      </p:pic>
      <p:sp>
        <p:nvSpPr>
          <p:cNvPr id="6" name="object 13">
            <a:extLst>
              <a:ext uri="{FF2B5EF4-FFF2-40B4-BE49-F238E27FC236}">
                <a16:creationId xmlns:a16="http://schemas.microsoft.com/office/drawing/2014/main" id="{D8ABBD7C-B383-F848-BFD1-8C86BD4EC596}"/>
              </a:ext>
            </a:extLst>
          </p:cNvPr>
          <p:cNvSpPr/>
          <p:nvPr/>
        </p:nvSpPr>
        <p:spPr>
          <a:xfrm>
            <a:off x="6813071" y="2905779"/>
            <a:ext cx="4686202" cy="8667095"/>
          </a:xfrm>
          <a:prstGeom prst="rect">
            <a:avLst/>
          </a:prstGeom>
          <a:blipFill>
            <a:blip r:embed="rId7" cstate="print">
              <a:lum bright="70000" contrast="-70000"/>
            </a:blip>
            <a:stretch>
              <a:fillRect l="-19548" t="-10398" r="-16966" b="-10518"/>
            </a:stretch>
          </a:blipFill>
        </p:spPr>
        <p:txBody>
          <a:bodyPr wrap="square" lIns="0" tIns="0" rIns="0" bIns="0" rtlCol="0"/>
          <a:lstStyle/>
          <a:p>
            <a:endParaRPr sz="1801" dirty="0"/>
          </a:p>
        </p:txBody>
      </p:sp>
    </p:spTree>
    <p:extLst>
      <p:ext uri="{BB962C8B-B14F-4D97-AF65-F5344CB8AC3E}">
        <p14:creationId xmlns:p14="http://schemas.microsoft.com/office/powerpoint/2010/main" val="2093223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>
            <a:extLst>
              <a:ext uri="{FF2B5EF4-FFF2-40B4-BE49-F238E27FC236}">
                <a16:creationId xmlns:a16="http://schemas.microsoft.com/office/drawing/2014/main" id="{BB8289BC-7A49-7046-A620-3654006318DB}"/>
              </a:ext>
            </a:extLst>
          </p:cNvPr>
          <p:cNvSpPr/>
          <p:nvPr/>
        </p:nvSpPr>
        <p:spPr>
          <a:xfrm>
            <a:off x="1" y="-396"/>
            <a:ext cx="12395200" cy="11309696"/>
          </a:xfrm>
          <a:prstGeom prst="homePlate">
            <a:avLst>
              <a:gd name="adj" fmla="val 239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E6BB6C31-AAFD-8B45-91EA-F09048FE67B8}"/>
              </a:ext>
            </a:extLst>
          </p:cNvPr>
          <p:cNvSpPr txBox="1"/>
          <p:nvPr/>
        </p:nvSpPr>
        <p:spPr>
          <a:xfrm>
            <a:off x="13777543" y="3544102"/>
            <a:ext cx="6070703" cy="4220699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539750" marR="1108710" indent="-539750">
              <a:spcBef>
                <a:spcPts val="9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nl-BE" sz="3000" dirty="0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important to use words of encouragement and motivate employees.</a:t>
            </a:r>
          </a:p>
          <a:p>
            <a:pPr marL="539750" marR="1108710" indent="-539750">
              <a:spcBef>
                <a:spcPts val="9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nl-BE" sz="3000" dirty="0">
              <a:solidFill>
                <a:srgbClr val="071E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marR="1108710" indent="-539750">
              <a:spcBef>
                <a:spcPts val="9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nl-BE" sz="3000" dirty="0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call your employees?</a:t>
            </a:r>
          </a:p>
          <a:p>
            <a:pPr marL="539750" marR="1108710" indent="-539750">
              <a:spcBef>
                <a:spcPts val="9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nl-BE" sz="3000" dirty="0">
              <a:solidFill>
                <a:srgbClr val="071E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marR="1108710" indent="-539750">
              <a:spcBef>
                <a:spcPts val="9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nl-BE" sz="3000" dirty="0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Bonus points for not calling it a training!</a:t>
            </a:r>
            <a:endParaRPr lang="nl-BE" sz="2000" dirty="0">
              <a:solidFill>
                <a:srgbClr val="071E57"/>
              </a:solidFill>
              <a:latin typeface="Arial"/>
              <a:cs typeface="Arial"/>
            </a:endParaRPr>
          </a:p>
        </p:txBody>
      </p:sp>
      <p:pic>
        <p:nvPicPr>
          <p:cNvPr id="10" name="Picture 2" descr="Untitled | Lion king pictures, Disney lion king, The lion king 1994">
            <a:extLst>
              <a:ext uri="{FF2B5EF4-FFF2-40B4-BE49-F238E27FC236}">
                <a16:creationId xmlns:a16="http://schemas.microsoft.com/office/drawing/2014/main" id="{78C0CA11-E9BF-5148-A946-958228A5D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343" y="3322071"/>
            <a:ext cx="8771324" cy="466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ject 3">
            <a:extLst>
              <a:ext uri="{FF2B5EF4-FFF2-40B4-BE49-F238E27FC236}">
                <a16:creationId xmlns:a16="http://schemas.microsoft.com/office/drawing/2014/main" id="{FDD9644C-231E-BB4E-88B1-0DBFE9536242}"/>
              </a:ext>
            </a:extLst>
          </p:cNvPr>
          <p:cNvSpPr txBox="1">
            <a:spLocks/>
          </p:cNvSpPr>
          <p:nvPr/>
        </p:nvSpPr>
        <p:spPr>
          <a:xfrm>
            <a:off x="1382343" y="602163"/>
            <a:ext cx="6085257" cy="2185932"/>
          </a:xfrm>
          <a:prstGeom prst="rect">
            <a:avLst/>
          </a:prstGeom>
        </p:spPr>
        <p:txBody>
          <a:bodyPr vert="horz" lIns="91440" tIns="45719" rIns="91440" bIns="45719" rtlCol="0" anchor="ctr">
            <a:norm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R="6986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950" b="1" kern="0" spc="-200" dirty="0">
                <a:solidFill>
                  <a:srgbClr val="FF6224"/>
                </a:solidFill>
                <a:latin typeface="Chivo Black"/>
              </a:rPr>
              <a:t>Get ‘</a:t>
            </a:r>
            <a:r>
              <a:rPr lang="en-US" sz="5950" b="1" kern="0" spc="-200" dirty="0" err="1">
                <a:solidFill>
                  <a:srgbClr val="FF6224"/>
                </a:solidFill>
                <a:latin typeface="Chivo Black"/>
              </a:rPr>
              <a:t>em</a:t>
            </a:r>
            <a:r>
              <a:rPr lang="en-US" sz="5950" b="1" kern="0" spc="-200" dirty="0">
                <a:solidFill>
                  <a:srgbClr val="FF6224"/>
                </a:solidFill>
                <a:latin typeface="Chivo Black"/>
              </a:rPr>
              <a:t> excited!</a:t>
            </a:r>
          </a:p>
        </p:txBody>
      </p:sp>
    </p:spTree>
    <p:extLst>
      <p:ext uri="{BB962C8B-B14F-4D97-AF65-F5344CB8AC3E}">
        <p14:creationId xmlns:p14="http://schemas.microsoft.com/office/powerpoint/2010/main" val="858417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2D3CD62-8C17-5B40-974D-EC83C03498AB}"/>
              </a:ext>
            </a:extLst>
          </p:cNvPr>
          <p:cNvSpPr/>
          <p:nvPr/>
        </p:nvSpPr>
        <p:spPr>
          <a:xfrm>
            <a:off x="0" y="0"/>
            <a:ext cx="20105688" cy="2744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961C3DB3-64E1-8848-85C3-70F6773FD4CD}"/>
              </a:ext>
            </a:extLst>
          </p:cNvPr>
          <p:cNvSpPr txBox="1">
            <a:spLocks/>
          </p:cNvSpPr>
          <p:nvPr/>
        </p:nvSpPr>
        <p:spPr>
          <a:xfrm>
            <a:off x="1382343" y="602163"/>
            <a:ext cx="17341003" cy="2185932"/>
          </a:xfrm>
          <a:prstGeom prst="rect">
            <a:avLst/>
          </a:prstGeom>
        </p:spPr>
        <p:txBody>
          <a:bodyPr vert="horz" lIns="91440" tIns="45719" rIns="91440" bIns="45719" rtlCol="0" anchor="ctr">
            <a:norm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R="6986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950" b="1" kern="0" spc="-200" dirty="0">
                <a:solidFill>
                  <a:srgbClr val="FF6224"/>
                </a:solidFill>
                <a:latin typeface="Chivo Black"/>
              </a:rPr>
              <a:t>Greetings, folks!</a:t>
            </a:r>
          </a:p>
        </p:txBody>
      </p:sp>
      <p:pic>
        <p:nvPicPr>
          <p:cNvPr id="6" name="Picture 2" descr="Color Spectrum Wavelength: imágenes, fotos de stock y vectores |  Shutterstock">
            <a:extLst>
              <a:ext uri="{FF2B5EF4-FFF2-40B4-BE49-F238E27FC236}">
                <a16:creationId xmlns:a16="http://schemas.microsoft.com/office/drawing/2014/main" id="{317FF1ED-B015-7246-9CB9-E29BCBA3C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3" t="28840" r="6809" b="34998"/>
          <a:stretch/>
        </p:blipFill>
        <p:spPr bwMode="auto">
          <a:xfrm>
            <a:off x="1394707" y="4061273"/>
            <a:ext cx="17341003" cy="76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33D17F-9DA3-8E4A-A2BC-7F69052C9290}"/>
              </a:ext>
            </a:extLst>
          </p:cNvPr>
          <p:cNvSpPr txBox="1"/>
          <p:nvPr/>
        </p:nvSpPr>
        <p:spPr>
          <a:xfrm>
            <a:off x="1382343" y="3141396"/>
            <a:ext cx="2259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sz="2800" b="1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35653F-66D8-2148-8D50-5BDA9EB15C65}"/>
              </a:ext>
            </a:extLst>
          </p:cNvPr>
          <p:cNvSpPr txBox="1"/>
          <p:nvPr/>
        </p:nvSpPr>
        <p:spPr>
          <a:xfrm>
            <a:off x="16936006" y="3163074"/>
            <a:ext cx="1787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BE" sz="2800" b="1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CASUAL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A0B8038D-23B8-4E49-84AD-82FC704D9E6D}"/>
              </a:ext>
            </a:extLst>
          </p:cNvPr>
          <p:cNvSpPr txBox="1"/>
          <p:nvPr/>
        </p:nvSpPr>
        <p:spPr>
          <a:xfrm>
            <a:off x="1382343" y="5654675"/>
            <a:ext cx="6070703" cy="4618878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539750" marR="1108710" indent="-539750">
              <a:spcBef>
                <a:spcPts val="9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nl-BE" sz="3000" i="1" dirty="0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evening ladies and gentleman</a:t>
            </a:r>
          </a:p>
          <a:p>
            <a:pPr marL="539750" marR="1108710" indent="-539750">
              <a:spcBef>
                <a:spcPts val="9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nl-BE" sz="3000" dirty="0">
              <a:solidFill>
                <a:srgbClr val="071E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marR="1108710" indent="-539750">
              <a:spcBef>
                <a:spcPts val="9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nl-BE" sz="3000" dirty="0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 there, nice to see you again</a:t>
            </a:r>
          </a:p>
          <a:p>
            <a:pPr marL="539750" marR="1108710" indent="-539750">
              <a:spcBef>
                <a:spcPts val="9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nl-BE" sz="3000" dirty="0">
              <a:solidFill>
                <a:srgbClr val="071E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marR="1108710" indent="-539750">
              <a:spcBef>
                <a:spcPts val="9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nl-BE" sz="3000" dirty="0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/ Welcome back!</a:t>
            </a:r>
          </a:p>
          <a:p>
            <a:pPr marL="539750" marR="1108710" indent="-539750">
              <a:spcBef>
                <a:spcPts val="9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nl-BE" sz="3000" dirty="0">
              <a:solidFill>
                <a:srgbClr val="071E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marR="1108710" indent="-539750">
              <a:spcBef>
                <a:spcPts val="9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nl-BE" sz="3000" dirty="0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Nice to have you back!</a:t>
            </a:r>
            <a:endParaRPr lang="nl-BE" sz="2000" dirty="0">
              <a:solidFill>
                <a:srgbClr val="071E57"/>
              </a:solidFill>
              <a:latin typeface="Arial"/>
              <a:cs typeface="Arial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8A68F907-8002-1A46-B208-4BDD2F569324}"/>
              </a:ext>
            </a:extLst>
          </p:cNvPr>
          <p:cNvSpPr txBox="1"/>
          <p:nvPr/>
        </p:nvSpPr>
        <p:spPr>
          <a:xfrm>
            <a:off x="14684188" y="5654674"/>
            <a:ext cx="5421500" cy="4220699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539750" marR="1108710" indent="-539750">
              <a:spcBef>
                <a:spcPts val="9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nl-BE" sz="3000" dirty="0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 there, my dude</a:t>
            </a:r>
          </a:p>
          <a:p>
            <a:pPr marL="539750" marR="1108710" indent="-539750">
              <a:spcBef>
                <a:spcPts val="9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nl-BE" sz="3000" dirty="0">
              <a:solidFill>
                <a:srgbClr val="071E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marR="1108710" indent="-539750">
              <a:spcBef>
                <a:spcPts val="9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nl-BE" sz="3000" dirty="0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here it is </a:t>
            </a:r>
            <a:br>
              <a:rPr lang="nl-BE" sz="3000" dirty="0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BE" sz="3000" dirty="0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*drumruffel*</a:t>
            </a:r>
          </a:p>
          <a:p>
            <a:pPr marL="539750" marR="1108710" indent="-539750">
              <a:spcBef>
                <a:spcPts val="9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nl-BE" sz="3000" dirty="0">
              <a:solidFill>
                <a:srgbClr val="071E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marR="1108710" indent="-539750">
              <a:spcBef>
                <a:spcPts val="90"/>
              </a:spcBef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nl-BE" sz="3000" dirty="0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Hiya / Howdy!</a:t>
            </a:r>
            <a:endParaRPr lang="nl-BE" sz="2000" dirty="0">
              <a:solidFill>
                <a:srgbClr val="071E57"/>
              </a:solidFill>
              <a:latin typeface="Arial"/>
              <a:cs typeface="Arial"/>
            </a:endParaRP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A05A48E2-E083-D246-B7A8-739BB94FA61E}"/>
              </a:ext>
            </a:extLst>
          </p:cNvPr>
          <p:cNvSpPr txBox="1"/>
          <p:nvPr/>
        </p:nvSpPr>
        <p:spPr>
          <a:xfrm>
            <a:off x="8033265" y="5654674"/>
            <a:ext cx="6070703" cy="2252197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539750" marR="1108710" indent="-539750">
              <a:spcBef>
                <a:spcPts val="90"/>
              </a:spcBef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nl-BE" sz="3000" dirty="0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to see you again, champ</a:t>
            </a:r>
          </a:p>
          <a:p>
            <a:pPr marL="539750" marR="1108710" indent="-539750">
              <a:spcBef>
                <a:spcPts val="90"/>
              </a:spcBef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nl-BE" sz="3000" dirty="0">
              <a:solidFill>
                <a:srgbClr val="071E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marR="1108710" indent="-539750">
              <a:spcBef>
                <a:spcPts val="90"/>
              </a:spcBef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nl-BE" sz="3000" dirty="0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Now, the moment you’ve been waiting for…</a:t>
            </a:r>
            <a:endParaRPr lang="nl-BE" sz="2000" dirty="0">
              <a:solidFill>
                <a:srgbClr val="071E57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8262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emember Who You Are | Disney Wiki | Fandom">
            <a:extLst>
              <a:ext uri="{FF2B5EF4-FFF2-40B4-BE49-F238E27FC236}">
                <a16:creationId xmlns:a16="http://schemas.microsoft.com/office/drawing/2014/main" id="{FA7A5201-591A-2749-A91A-7528BDF55D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0" r="24408"/>
          <a:stretch/>
        </p:blipFill>
        <p:spPr bwMode="auto">
          <a:xfrm>
            <a:off x="0" y="3195700"/>
            <a:ext cx="8481529" cy="811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04EAD2F6-B6E0-3143-BAD3-0A630BD0AA97}"/>
              </a:ext>
            </a:extLst>
          </p:cNvPr>
          <p:cNvSpPr txBox="1">
            <a:spLocks/>
          </p:cNvSpPr>
          <p:nvPr/>
        </p:nvSpPr>
        <p:spPr>
          <a:xfrm>
            <a:off x="1382343" y="602163"/>
            <a:ext cx="17341003" cy="2185932"/>
          </a:xfrm>
          <a:prstGeom prst="rect">
            <a:avLst/>
          </a:prstGeom>
        </p:spPr>
        <p:txBody>
          <a:bodyPr vert="horz" lIns="91440" tIns="45719" rIns="91440" bIns="45719" rtlCol="0" anchor="ctr">
            <a:norm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R="6986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950" b="1" kern="0" spc="-200" dirty="0">
                <a:solidFill>
                  <a:srgbClr val="FF6224"/>
                </a:solidFill>
                <a:latin typeface="Chivo Black"/>
              </a:rPr>
              <a:t>Introduction</a:t>
            </a: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B6E84117-7164-7243-BE51-E5E31A0AB4FD}"/>
              </a:ext>
            </a:extLst>
          </p:cNvPr>
          <p:cNvSpPr txBox="1"/>
          <p:nvPr/>
        </p:nvSpPr>
        <p:spPr>
          <a:xfrm>
            <a:off x="11993136" y="4035665"/>
            <a:ext cx="7327256" cy="5484721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539750" marR="1108710" indent="-539750">
              <a:spcBef>
                <a:spcPts val="90"/>
              </a:spcBef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nl-BE" sz="3000" dirty="0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 directly to your audience</a:t>
            </a:r>
            <a:endParaRPr lang="nl-BE" sz="2000" dirty="0">
              <a:solidFill>
                <a:srgbClr val="071E57"/>
              </a:solidFill>
              <a:latin typeface="Arial"/>
              <a:cs typeface="Arial"/>
            </a:endParaRPr>
          </a:p>
          <a:p>
            <a:pPr marR="1108710">
              <a:spcBef>
                <a:spcPts val="90"/>
              </a:spcBef>
            </a:pPr>
            <a:endParaRPr lang="nl-BE" sz="3000" dirty="0">
              <a:solidFill>
                <a:srgbClr val="071E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marR="1108710" indent="-539750">
              <a:spcBef>
                <a:spcPts val="90"/>
              </a:spcBef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nl-BE" sz="3000" dirty="0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 with your audience</a:t>
            </a:r>
          </a:p>
          <a:p>
            <a:pPr marL="539750" marR="1108710" indent="-539750">
              <a:spcBef>
                <a:spcPts val="90"/>
              </a:spcBef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nl-BE" sz="3000" dirty="0">
              <a:solidFill>
                <a:srgbClr val="071E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marR="1108710" indent="-539750">
              <a:spcBef>
                <a:spcPts val="90"/>
              </a:spcBef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nl-BE" sz="3000" dirty="0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a scene</a:t>
            </a:r>
            <a:endParaRPr lang="nl-BE" sz="2000" dirty="0">
              <a:solidFill>
                <a:srgbClr val="071E57"/>
              </a:solidFill>
              <a:latin typeface="Arial"/>
              <a:cs typeface="Arial"/>
            </a:endParaRPr>
          </a:p>
          <a:p>
            <a:pPr marR="1108710">
              <a:spcBef>
                <a:spcPts val="90"/>
              </a:spcBef>
            </a:pPr>
            <a:endParaRPr lang="nl-BE" sz="3000" dirty="0">
              <a:solidFill>
                <a:srgbClr val="071E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marR="1108710" indent="-539750">
              <a:spcBef>
                <a:spcPts val="90"/>
              </a:spcBef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nl-BE" sz="3000" dirty="0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 some common ground</a:t>
            </a:r>
          </a:p>
          <a:p>
            <a:pPr marL="539750" marR="1108710" indent="-539750">
              <a:spcBef>
                <a:spcPts val="90"/>
              </a:spcBef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nl-BE" sz="3000" dirty="0">
              <a:solidFill>
                <a:srgbClr val="071E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9750" marR="1108710" indent="-539750">
              <a:spcBef>
                <a:spcPts val="90"/>
              </a:spcBef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nl-BE" sz="3000" b="1" dirty="0">
                <a:solidFill>
                  <a:srgbClr val="071E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having a conversation, you ask questions, right? Not even training have to be 100% one-sided.</a:t>
            </a:r>
            <a:endParaRPr lang="nl-BE" sz="2000" b="1" dirty="0">
              <a:solidFill>
                <a:srgbClr val="071E57"/>
              </a:solidFill>
              <a:latin typeface="Arial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ED0C09-33AC-B04E-8130-EB7932DAC5B7}"/>
              </a:ext>
            </a:extLst>
          </p:cNvPr>
          <p:cNvSpPr/>
          <p:nvPr/>
        </p:nvSpPr>
        <p:spPr>
          <a:xfrm>
            <a:off x="7306934" y="3409186"/>
            <a:ext cx="3629025" cy="7679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ED94D3-4183-5943-BD98-3CBA5848F7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" r="2638" b="2011"/>
          <a:stretch/>
        </p:blipFill>
        <p:spPr>
          <a:xfrm>
            <a:off x="7306934" y="3883265"/>
            <a:ext cx="3541263" cy="7111977"/>
          </a:xfrm>
          <a:prstGeom prst="rect">
            <a:avLst/>
          </a:prstGeom>
        </p:spPr>
      </p:pic>
      <p:sp>
        <p:nvSpPr>
          <p:cNvPr id="6" name="object 13">
            <a:extLst>
              <a:ext uri="{FF2B5EF4-FFF2-40B4-BE49-F238E27FC236}">
                <a16:creationId xmlns:a16="http://schemas.microsoft.com/office/drawing/2014/main" id="{D8ABBD7C-B383-F848-BFD1-8C86BD4EC596}"/>
              </a:ext>
            </a:extLst>
          </p:cNvPr>
          <p:cNvSpPr/>
          <p:nvPr/>
        </p:nvSpPr>
        <p:spPr>
          <a:xfrm>
            <a:off x="6813071" y="2905779"/>
            <a:ext cx="4686202" cy="8667095"/>
          </a:xfrm>
          <a:prstGeom prst="rect">
            <a:avLst/>
          </a:prstGeom>
          <a:blipFill>
            <a:blip r:embed="rId7" cstate="print">
              <a:lum bright="70000" contrast="-70000"/>
            </a:blip>
            <a:stretch>
              <a:fillRect l="-19548" t="-10398" r="-16966" b="-10518"/>
            </a:stretch>
          </a:blipFill>
        </p:spPr>
        <p:txBody>
          <a:bodyPr wrap="square" lIns="0" tIns="0" rIns="0" bIns="0" rtlCol="0"/>
          <a:lstStyle/>
          <a:p>
            <a:endParaRPr sz="180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B80D6E-9F6F-DC4A-9085-4FFEBDDF00A2}"/>
              </a:ext>
            </a:extLst>
          </p:cNvPr>
          <p:cNvSpPr txBox="1"/>
          <p:nvPr/>
        </p:nvSpPr>
        <p:spPr>
          <a:xfrm>
            <a:off x="654196" y="9520386"/>
            <a:ext cx="59498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3000" b="1" dirty="0">
                <a:solidFill>
                  <a:srgbClr val="F8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you attend </a:t>
            </a:r>
            <a:r>
              <a:rPr lang="nl-BE" sz="3000" b="1" i="1" dirty="0">
                <a:solidFill>
                  <a:srgbClr val="F8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  <a:r>
              <a:rPr lang="nl-BE" sz="3000" b="1" dirty="0">
                <a:solidFill>
                  <a:srgbClr val="F8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seminar? Didn’t think so.</a:t>
            </a:r>
            <a:endParaRPr lang="en-US" sz="3000" dirty="0">
              <a:solidFill>
                <a:srgbClr val="F8FA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3181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80FBDB56691B4CAB8E5E00F1F7144B" ma:contentTypeVersion="12" ma:contentTypeDescription="Create a new document." ma:contentTypeScope="" ma:versionID="b20972b90eacbaf852158c02224324f7">
  <xsd:schema xmlns:xsd="http://www.w3.org/2001/XMLSchema" xmlns:xs="http://www.w3.org/2001/XMLSchema" xmlns:p="http://schemas.microsoft.com/office/2006/metadata/properties" xmlns:ns2="b01f67cd-1320-4347-8cfc-c64892c5b21b" xmlns:ns3="d275778f-96e6-4b8d-a882-2b0665bb391e" targetNamespace="http://schemas.microsoft.com/office/2006/metadata/properties" ma:root="true" ma:fieldsID="a7f14c5a6ff2856b74f16324aa1e2af3" ns2:_="" ns3:_="">
    <xsd:import namespace="b01f67cd-1320-4347-8cfc-c64892c5b21b"/>
    <xsd:import namespace="d275778f-96e6-4b8d-a882-2b0665bb39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1f67cd-1320-4347-8cfc-c64892c5b2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75778f-96e6-4b8d-a882-2b0665bb391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13E5B70-C842-4725-8306-4ED1A44577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1f67cd-1320-4347-8cfc-c64892c5b21b"/>
    <ds:schemaRef ds:uri="d275778f-96e6-4b8d-a882-2b0665bb39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865AEFC-9C99-497F-A588-FEFA53D9CA2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9BBFD62-B7D9-4874-8AF3-70102312C72E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b01f67cd-1320-4347-8cfc-c64892c5b21b"/>
    <ds:schemaRef ds:uri="d275778f-96e6-4b8d-a882-2b0665bb391e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{1713428D-A310-8F4E-90C6-EB0D58DFE9DE}tf16401369</Template>
  <TotalTime>6523</TotalTime>
  <Words>677</Words>
  <Application>Microsoft Macintosh PowerPoint</Application>
  <PresentationFormat>Custom</PresentationFormat>
  <Paragraphs>136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☞GALANO GROTESQUE MEDIUM</vt:lpstr>
      <vt:lpstr>Chivo Black</vt:lpstr>
      <vt:lpstr>Chivo Bold</vt:lpstr>
      <vt:lpstr>Calibri</vt:lpstr>
      <vt:lpstr>Chivo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Jasper D'Hooghe</dc:creator>
  <cp:keywords/>
  <dc:description/>
  <cp:lastModifiedBy>Inês Sá</cp:lastModifiedBy>
  <cp:revision>356</cp:revision>
  <cp:lastPrinted>2021-01-31T11:50:20Z</cp:lastPrinted>
  <dcterms:created xsi:type="dcterms:W3CDTF">2019-09-27T08:41:58Z</dcterms:created>
  <dcterms:modified xsi:type="dcterms:W3CDTF">2021-10-18T15:19:52Z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2019-09-27T10:00:00Z</vt:filetime>
  </property>
  <property fmtid="{D5CDD505-2E9C-101B-9397-08002B2CF9AE}" pid="3" name="Creator">
    <vt:lpwstr>Adobe InDesign 14.0 (Macintosh)</vt:lpwstr>
  </property>
  <property fmtid="{D5CDD505-2E9C-101B-9397-08002B2CF9AE}" pid="4" name="LastSaved">
    <vt:filetime>2019-09-27T10:00:00Z</vt:filetime>
  </property>
  <property fmtid="{D5CDD505-2E9C-101B-9397-08002B2CF9AE}" pid="5" name="ContentTypeId">
    <vt:lpwstr>0x0101005580FBDB56691B4CAB8E5E00F1F7144B</vt:lpwstr>
  </property>
</Properties>
</file>